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Lst>
  <p:sldSz cy="5143500" cx="9144000"/>
  <p:notesSz cx="6858000" cy="9144000"/>
  <p:embeddedFontLst>
    <p:embeddedFont>
      <p:font typeface="Roboto Medium"/>
      <p:regular r:id="rId41"/>
      <p:bold r:id="rId42"/>
      <p:italic r:id="rId43"/>
      <p:boldItalic r:id="rId44"/>
    </p:embeddedFont>
    <p:embeddedFont>
      <p:font typeface="Roboto"/>
      <p:regular r:id="rId45"/>
      <p:bold r:id="rId46"/>
      <p:italic r:id="rId47"/>
      <p:boldItalic r:id="rId48"/>
    </p:embeddedFont>
    <p:embeddedFont>
      <p:font typeface="Roboto Light"/>
      <p:regular r:id="rId49"/>
      <p:bold r:id="rId50"/>
      <p:italic r:id="rId51"/>
      <p:boldItalic r:id="rId5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font" Target="fonts/RobotoMedium-bold.fntdata"/><Relationship Id="rId41" Type="http://schemas.openxmlformats.org/officeDocument/2006/relationships/font" Target="fonts/RobotoMedium-regular.fntdata"/><Relationship Id="rId44" Type="http://schemas.openxmlformats.org/officeDocument/2006/relationships/font" Target="fonts/RobotoMedium-boldItalic.fntdata"/><Relationship Id="rId43" Type="http://schemas.openxmlformats.org/officeDocument/2006/relationships/font" Target="fonts/RobotoMedium-italic.fntdata"/><Relationship Id="rId46" Type="http://schemas.openxmlformats.org/officeDocument/2006/relationships/font" Target="fonts/Roboto-bold.fntdata"/><Relationship Id="rId45" Type="http://schemas.openxmlformats.org/officeDocument/2006/relationships/font" Target="fonts/Roboto-regular.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font" Target="fonts/Roboto-boldItalic.fntdata"/><Relationship Id="rId47" Type="http://schemas.openxmlformats.org/officeDocument/2006/relationships/font" Target="fonts/Roboto-italic.fntdata"/><Relationship Id="rId49" Type="http://schemas.openxmlformats.org/officeDocument/2006/relationships/font" Target="fonts/RobotoLight-regular.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font" Target="fonts/RobotoLight-italic.fntdata"/><Relationship Id="rId50" Type="http://schemas.openxmlformats.org/officeDocument/2006/relationships/font" Target="fonts/RobotoLight-bold.fntdata"/><Relationship Id="rId52" Type="http://schemas.openxmlformats.org/officeDocument/2006/relationships/font" Target="fonts/RobotoLight-boldItalic.fntdata"/><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adventofcode.com/" TargetMode="External"/><Relationship Id="rId3" Type="http://schemas.openxmlformats.org/officeDocument/2006/relationships/hyperlink" Target="https://icpc.global/" TargetMode="External"/><Relationship Id="rId4" Type="http://schemas.openxmlformats.org/officeDocument/2006/relationships/hyperlink" Target="https://projecteuler.net/" TargetMode="External"/><Relationship Id="rId9" Type="http://schemas.openxmlformats.org/officeDocument/2006/relationships/hyperlink" Target="https://nsa-codebreaker.org/home" TargetMode="External"/><Relationship Id="rId5" Type="http://schemas.openxmlformats.org/officeDocument/2006/relationships/hyperlink" Target="https://projecteuler.net/" TargetMode="External"/><Relationship Id="rId6" Type="http://schemas.openxmlformats.org/officeDocument/2006/relationships/hyperlink" Target="https://codeforces.com/" TargetMode="External"/><Relationship Id="rId7" Type="http://schemas.openxmlformats.org/officeDocument/2006/relationships/hyperlink" Target="https://cryptopals.com/" TargetMode="External"/><Relationship Id="rId8" Type="http://schemas.openxmlformats.org/officeDocument/2006/relationships/hyperlink" Target="https://ctftime.org/" TargetMode="Externa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zachtronics.com/" TargetMode="External"/><Relationship Id="rId3" Type="http://schemas.openxmlformats.org/officeDocument/2006/relationships/hyperlink" Target="https://store.steampowered.com/app/370360/TIS100/" TargetMode="External"/><Relationship Id="rId4" Type="http://schemas.openxmlformats.org/officeDocument/2006/relationships/hyperlink" Target="https://store.steampowered.com/app/2262930/Bombe/" TargetMode="Externa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262a26ebaf9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262a26ebaf9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262a26ebaf9_0_154: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262a26ebaf9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262a26ebaf9_0_206: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262a26ebaf9_0_2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262a26ebaf9_0_211: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262a26ebaf9_0_2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13 minutes of a rant</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262a26ebaf9_0_216: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262a26ebaf9_0_2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262a26ebaf9_0_222: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262a26ebaf9_0_2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262a26ebaf9_0_241: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262a26ebaf9_0_2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262a26ebaf9_0_499: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262a26ebaf9_0_4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262a26ebaf9_0_504: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90" name="Google Shape;390;g262a26ebaf9_0_5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262a26ebaf9_0_509: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262a26ebaf9_0_5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262a26ebaf9_0_514: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02" name="Google Shape;402;g262a26ebaf9_0_5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262a26ebaf9_0_13: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262a26ebaf9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262a26ebaf9_0_268: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08" name="Google Shape;408;g262a26ebaf9_0_2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g262a26ebaf9_0_529: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14" name="Google Shape;414;g262a26ebaf9_0_5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262a26ebaf9_0_542: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20" name="Google Shape;420;g262a26ebaf9_0_5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https://adventofcode.com/</a:t>
            </a:r>
            <a:r>
              <a:rPr lang="en"/>
              <a:t>, </a:t>
            </a:r>
            <a:r>
              <a:rPr lang="en" u="sng">
                <a:solidFill>
                  <a:schemeClr val="hlink"/>
                </a:solidFill>
                <a:hlinkClick r:id="rId3"/>
              </a:rPr>
              <a:t>https://icpc.global/</a:t>
            </a:r>
            <a:r>
              <a:rPr lang="en"/>
              <a:t>, </a:t>
            </a:r>
            <a:r>
              <a:rPr lang="en" u="sng">
                <a:solidFill>
                  <a:schemeClr val="hlink"/>
                </a:solidFill>
                <a:hlinkClick r:id="rId4"/>
              </a:rPr>
              <a:t>https://projecteuler.ne</a:t>
            </a:r>
            <a:r>
              <a:rPr lang="en" u="sng">
                <a:solidFill>
                  <a:schemeClr val="hlink"/>
                </a:solidFill>
                <a:hlinkClick r:id="rId5"/>
              </a:rPr>
              <a:t>t/</a:t>
            </a:r>
            <a:r>
              <a:rPr lang="en"/>
              <a:t>, </a:t>
            </a:r>
            <a:r>
              <a:rPr lang="en" u="sng">
                <a:solidFill>
                  <a:schemeClr val="hlink"/>
                </a:solidFill>
                <a:hlinkClick r:id="rId6"/>
              </a:rPr>
              <a:t>https://codeforces.com/</a:t>
            </a:r>
            <a:r>
              <a:rPr lang="en"/>
              <a:t>, </a:t>
            </a:r>
            <a:r>
              <a:rPr lang="en" u="sng">
                <a:solidFill>
                  <a:schemeClr val="hlink"/>
                </a:solidFill>
                <a:hlinkClick r:id="rId7"/>
              </a:rPr>
              <a:t>https://cryptopals.com/</a:t>
            </a:r>
            <a:r>
              <a:rPr lang="en"/>
              <a:t>, </a:t>
            </a:r>
            <a:r>
              <a:rPr lang="en" u="sng">
                <a:solidFill>
                  <a:schemeClr val="hlink"/>
                </a:solidFill>
                <a:hlinkClick r:id="rId8"/>
              </a:rPr>
              <a:t>https://ctftime.org/</a:t>
            </a:r>
            <a:r>
              <a:rPr lang="en"/>
              <a:t>, </a:t>
            </a:r>
            <a:r>
              <a:rPr lang="en" u="sng">
                <a:solidFill>
                  <a:schemeClr val="hlink"/>
                </a:solidFill>
                <a:hlinkClick r:id="rId9"/>
              </a:rPr>
              <a:t>https://nsa-codebreaker.org/home</a:t>
            </a:r>
            <a:endParaRPr/>
          </a:p>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g262a26ebaf9_0_562: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32" name="Google Shape;432;g262a26ebaf9_0_5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https://www.zachtronics.com/</a:t>
            </a:r>
            <a:r>
              <a:rPr lang="en"/>
              <a:t>, </a:t>
            </a:r>
            <a:r>
              <a:rPr lang="en" u="sng">
                <a:solidFill>
                  <a:schemeClr val="hlink"/>
                </a:solidFill>
                <a:hlinkClick r:id="rId3"/>
              </a:rPr>
              <a:t>https://store.steampowered.com/app/370360/TIS100/</a:t>
            </a:r>
            <a:r>
              <a:rPr lang="en"/>
              <a:t>, </a:t>
            </a:r>
            <a:r>
              <a:rPr lang="en" u="sng">
                <a:solidFill>
                  <a:schemeClr val="hlink"/>
                </a:solidFill>
                <a:hlinkClick r:id="rId4"/>
              </a:rPr>
              <a:t>https://store.steampowered.com/app/2262930/Bombe/</a:t>
            </a:r>
            <a:r>
              <a:rPr lang="en"/>
              <a:t>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g262a26ebaf9_0_534: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40" name="Google Shape;440;g262a26ebaf9_0_5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g262a26ebaf9_0_273: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46" name="Google Shape;446;g262a26ebaf9_0_2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g262a26ebaf9_0_278: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52" name="Google Shape;452;g262a26ebaf9_0_2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g262a26ebaf9_0_284: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59" name="Google Shape;459;g262a26ebaf9_0_2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g262a26ebaf9_0_294: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70" name="Google Shape;470;g262a26ebaf9_0_2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Josh: Does this seem surprising?</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g262a26ebaf9_0_299: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76" name="Google Shape;476;g262a26ebaf9_0_2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262a26ebaf9_0_19: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262a26ebaf9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g262a26ebaf9_0_305: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83" name="Google Shape;483;g262a26ebaf9_0_3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g262a26ebaf9_0_310: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89" name="Google Shape;489;g262a26ebaf9_0_3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g262a26ebaf9_0_332: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96" name="Google Shape;496;g262a26ebaf9_0_3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g262a26ebaf9_0_342: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02" name="Google Shape;502;g262a26ebaf9_0_3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g262a26ebaf9_0_353: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09" name="Google Shape;509;g262a26ebaf9_0_3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g262a26ebaf9_0_587: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15" name="Google Shape;515;g262a26ebaf9_0_5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g262a26ebaf9_0_358: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21" name="Google Shape;521;g262a26ebaf9_0_3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262a26ebaf9_0_25: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262a26ebaf9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262a26ebaf9_0_34: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262a26ebaf9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262a26ebaf9_0_39: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262a26ebaf9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262a26ebaf9_0_44: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262a26ebaf9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262a26ebaf9_0_104: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262a26ebaf9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Write out code that inserts into a tree, for example. How find 5th largest, that sort of thing.</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262a26ebaf9_0_109: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262a26ebaf9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0" name="Shape 10"/>
        <p:cNvGrpSpPr/>
        <p:nvPr/>
      </p:nvGrpSpPr>
      <p:grpSpPr>
        <a:xfrm>
          <a:off x="0" y="0"/>
          <a:ext cx="0" cy="0"/>
          <a:chOff x="0" y="0"/>
          <a:chExt cx="0" cy="0"/>
        </a:xfrm>
      </p:grpSpPr>
      <p:sp>
        <p:nvSpPr>
          <p:cNvPr id="11" name="Google Shape;11;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spcBef>
                <a:spcPts val="0"/>
              </a:spcBef>
              <a:spcAft>
                <a:spcPts val="0"/>
              </a:spcAft>
              <a:buSzPts val="4400"/>
              <a:buNone/>
              <a:defRPr sz="4400"/>
            </a:lvl1pPr>
            <a:lvl2pPr lvl="1" rtl="0">
              <a:spcBef>
                <a:spcPts val="0"/>
              </a:spcBef>
              <a:spcAft>
                <a:spcPts val="0"/>
              </a:spcAft>
              <a:buSzPts val="4400"/>
              <a:buNone/>
              <a:defRPr sz="4400"/>
            </a:lvl2pPr>
            <a:lvl3pPr lvl="2" rtl="0">
              <a:spcBef>
                <a:spcPts val="0"/>
              </a:spcBef>
              <a:spcAft>
                <a:spcPts val="0"/>
              </a:spcAft>
              <a:buSzPts val="4400"/>
              <a:buNone/>
              <a:defRPr sz="4400"/>
            </a:lvl3pPr>
            <a:lvl4pPr lvl="3" rtl="0">
              <a:spcBef>
                <a:spcPts val="0"/>
              </a:spcBef>
              <a:spcAft>
                <a:spcPts val="0"/>
              </a:spcAft>
              <a:buSzPts val="4400"/>
              <a:buNone/>
              <a:defRPr sz="4400"/>
            </a:lvl4pPr>
            <a:lvl5pPr lvl="4" rtl="0">
              <a:spcBef>
                <a:spcPts val="0"/>
              </a:spcBef>
              <a:spcAft>
                <a:spcPts val="0"/>
              </a:spcAft>
              <a:buSzPts val="4400"/>
              <a:buNone/>
              <a:defRPr sz="4400"/>
            </a:lvl5pPr>
            <a:lvl6pPr lvl="5" rtl="0">
              <a:spcBef>
                <a:spcPts val="0"/>
              </a:spcBef>
              <a:spcAft>
                <a:spcPts val="0"/>
              </a:spcAft>
              <a:buSzPts val="4400"/>
              <a:buNone/>
              <a:defRPr sz="4400"/>
            </a:lvl6pPr>
            <a:lvl7pPr lvl="6" rtl="0">
              <a:spcBef>
                <a:spcPts val="0"/>
              </a:spcBef>
              <a:spcAft>
                <a:spcPts val="0"/>
              </a:spcAft>
              <a:buSzPts val="4400"/>
              <a:buNone/>
              <a:defRPr sz="4400"/>
            </a:lvl7pPr>
            <a:lvl8pPr lvl="7" rtl="0">
              <a:spcBef>
                <a:spcPts val="0"/>
              </a:spcBef>
              <a:spcAft>
                <a:spcPts val="0"/>
              </a:spcAft>
              <a:buSzPts val="4400"/>
              <a:buNone/>
              <a:defRPr sz="4400"/>
            </a:lvl8pPr>
            <a:lvl9pPr lvl="8" rtl="0">
              <a:spcBef>
                <a:spcPts val="0"/>
              </a:spcBef>
              <a:spcAft>
                <a:spcPts val="0"/>
              </a:spcAft>
              <a:buSzPts val="4400"/>
              <a:buNone/>
              <a:defRPr sz="4400"/>
            </a:lvl9pPr>
          </a:lstStyle>
          <a:p/>
        </p:txBody>
      </p:sp>
      <p:sp>
        <p:nvSpPr>
          <p:cNvPr id="12" name="Google Shape;12;p2"/>
          <p:cNvSpPr txBox="1"/>
          <p:nvPr>
            <p:ph idx="1" type="subTitle"/>
          </p:nvPr>
        </p:nvSpPr>
        <p:spPr>
          <a:xfrm>
            <a:off x="311700" y="2834125"/>
            <a:ext cx="8520600" cy="1536300"/>
          </a:xfrm>
          <a:prstGeom prst="rect">
            <a:avLst/>
          </a:prstGeom>
        </p:spPr>
        <p:txBody>
          <a:bodyPr anchorCtr="0" anchor="t" bIns="91425" lIns="91425" spcFirstLastPara="1" rIns="91425" wrap="square" tIns="91425">
            <a:noAutofit/>
          </a:bodyPr>
          <a:lstStyle>
            <a:lvl1pPr lvl="0" rtl="0">
              <a:lnSpc>
                <a:spcPct val="100000"/>
              </a:lnSpc>
              <a:spcBef>
                <a:spcPts val="600"/>
              </a:spcBef>
              <a:spcAft>
                <a:spcPts val="0"/>
              </a:spcAft>
              <a:buSzPts val="2400"/>
              <a:buFont typeface="Roboto Light"/>
              <a:buNone/>
              <a:defRPr sz="2400">
                <a:latin typeface="Roboto Light"/>
                <a:ea typeface="Roboto Light"/>
                <a:cs typeface="Roboto Light"/>
                <a:sym typeface="Roboto Light"/>
              </a:defRPr>
            </a:lvl1pPr>
            <a:lvl2pPr lvl="1" rtl="0">
              <a:lnSpc>
                <a:spcPct val="100000"/>
              </a:lnSpc>
              <a:spcBef>
                <a:spcPts val="600"/>
              </a:spcBef>
              <a:spcAft>
                <a:spcPts val="0"/>
              </a:spcAft>
              <a:buSzPts val="2400"/>
              <a:buFont typeface="Roboto Light"/>
              <a:buNone/>
              <a:defRPr sz="2400">
                <a:latin typeface="Roboto Light"/>
                <a:ea typeface="Roboto Light"/>
                <a:cs typeface="Roboto Light"/>
                <a:sym typeface="Roboto Light"/>
              </a:defRPr>
            </a:lvl2pPr>
            <a:lvl3pPr lvl="2" rtl="0">
              <a:lnSpc>
                <a:spcPct val="100000"/>
              </a:lnSpc>
              <a:spcBef>
                <a:spcPts val="600"/>
              </a:spcBef>
              <a:spcAft>
                <a:spcPts val="0"/>
              </a:spcAft>
              <a:buSzPts val="2400"/>
              <a:buFont typeface="Roboto Light"/>
              <a:buNone/>
              <a:defRPr sz="2400">
                <a:latin typeface="Roboto Light"/>
                <a:ea typeface="Roboto Light"/>
                <a:cs typeface="Roboto Light"/>
                <a:sym typeface="Roboto Light"/>
              </a:defRPr>
            </a:lvl3pPr>
            <a:lvl4pPr lvl="3" rtl="0">
              <a:lnSpc>
                <a:spcPct val="100000"/>
              </a:lnSpc>
              <a:spcBef>
                <a:spcPts val="600"/>
              </a:spcBef>
              <a:spcAft>
                <a:spcPts val="0"/>
              </a:spcAft>
              <a:buSzPts val="2400"/>
              <a:buFont typeface="Roboto Light"/>
              <a:buNone/>
              <a:defRPr sz="2400">
                <a:latin typeface="Roboto Light"/>
                <a:ea typeface="Roboto Light"/>
                <a:cs typeface="Roboto Light"/>
                <a:sym typeface="Roboto Light"/>
              </a:defRPr>
            </a:lvl4pPr>
            <a:lvl5pPr lvl="4" rtl="0">
              <a:lnSpc>
                <a:spcPct val="100000"/>
              </a:lnSpc>
              <a:spcBef>
                <a:spcPts val="600"/>
              </a:spcBef>
              <a:spcAft>
                <a:spcPts val="0"/>
              </a:spcAft>
              <a:buSzPts val="2400"/>
              <a:buFont typeface="Roboto Light"/>
              <a:buNone/>
              <a:defRPr sz="2400">
                <a:latin typeface="Roboto Light"/>
                <a:ea typeface="Roboto Light"/>
                <a:cs typeface="Roboto Light"/>
                <a:sym typeface="Roboto Light"/>
              </a:defRPr>
            </a:lvl5pPr>
            <a:lvl6pPr lvl="5" rtl="0">
              <a:lnSpc>
                <a:spcPct val="100000"/>
              </a:lnSpc>
              <a:spcBef>
                <a:spcPts val="600"/>
              </a:spcBef>
              <a:spcAft>
                <a:spcPts val="0"/>
              </a:spcAft>
              <a:buSzPts val="2400"/>
              <a:buFont typeface="Roboto Light"/>
              <a:buNone/>
              <a:defRPr sz="2400">
                <a:latin typeface="Roboto Light"/>
                <a:ea typeface="Roboto Light"/>
                <a:cs typeface="Roboto Light"/>
                <a:sym typeface="Roboto Light"/>
              </a:defRPr>
            </a:lvl6pPr>
            <a:lvl7pPr lvl="6" rtl="0">
              <a:lnSpc>
                <a:spcPct val="100000"/>
              </a:lnSpc>
              <a:spcBef>
                <a:spcPts val="600"/>
              </a:spcBef>
              <a:spcAft>
                <a:spcPts val="0"/>
              </a:spcAft>
              <a:buSzPts val="2400"/>
              <a:buFont typeface="Roboto Light"/>
              <a:buNone/>
              <a:defRPr sz="2400">
                <a:latin typeface="Roboto Light"/>
                <a:ea typeface="Roboto Light"/>
                <a:cs typeface="Roboto Light"/>
                <a:sym typeface="Roboto Light"/>
              </a:defRPr>
            </a:lvl7pPr>
            <a:lvl8pPr lvl="7" rtl="0">
              <a:lnSpc>
                <a:spcPct val="100000"/>
              </a:lnSpc>
              <a:spcBef>
                <a:spcPts val="600"/>
              </a:spcBef>
              <a:spcAft>
                <a:spcPts val="0"/>
              </a:spcAft>
              <a:buSzPts val="2400"/>
              <a:buFont typeface="Roboto Light"/>
              <a:buNone/>
              <a:defRPr sz="2400">
                <a:latin typeface="Roboto Light"/>
                <a:ea typeface="Roboto Light"/>
                <a:cs typeface="Roboto Light"/>
                <a:sym typeface="Roboto Light"/>
              </a:defRPr>
            </a:lvl8pPr>
            <a:lvl9pPr lvl="8" rtl="0">
              <a:lnSpc>
                <a:spcPct val="100000"/>
              </a:lnSpc>
              <a:spcBef>
                <a:spcPts val="600"/>
              </a:spcBef>
              <a:spcAft>
                <a:spcPts val="0"/>
              </a:spcAft>
              <a:buSzPts val="2400"/>
              <a:buFont typeface="Roboto Light"/>
              <a:buNone/>
              <a:defRPr sz="2400">
                <a:latin typeface="Roboto Light"/>
                <a:ea typeface="Roboto Light"/>
                <a:cs typeface="Roboto Light"/>
                <a:sym typeface="Roboto Light"/>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5" name="Shape 75"/>
        <p:cNvGrpSpPr/>
        <p:nvPr/>
      </p:nvGrpSpPr>
      <p:grpSpPr>
        <a:xfrm>
          <a:off x="0" y="0"/>
          <a:ext cx="0" cy="0"/>
          <a:chOff x="0" y="0"/>
          <a:chExt cx="0" cy="0"/>
        </a:xfrm>
      </p:grpSpPr>
      <p:sp>
        <p:nvSpPr>
          <p:cNvPr id="76" name="Google Shape;76;p11"/>
          <p:cNvSpPr txBox="1"/>
          <p:nvPr>
            <p:ph type="title"/>
          </p:nvPr>
        </p:nvSpPr>
        <p:spPr>
          <a:xfrm>
            <a:off x="0" y="0"/>
            <a:ext cx="8520600" cy="3936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7" name="Google Shape;77;p11"/>
          <p:cNvSpPr txBox="1"/>
          <p:nvPr>
            <p:ph idx="1" type="body"/>
          </p:nvPr>
        </p:nvSpPr>
        <p:spPr>
          <a:xfrm>
            <a:off x="4812381" y="402206"/>
            <a:ext cx="3999900" cy="3416400"/>
          </a:xfrm>
          <a:prstGeom prst="rect">
            <a:avLst/>
          </a:prstGeom>
        </p:spPr>
        <p:txBody>
          <a:bodyPr anchorCtr="0" anchor="t" bIns="91425" lIns="91425" spcFirstLastPara="1" rIns="91425" wrap="square" tIns="91425">
            <a:noAutofit/>
          </a:bodyPr>
          <a:lstStyle>
            <a:lvl1pPr indent="-342900" lvl="0" marL="457200" rtl="0">
              <a:spcBef>
                <a:spcPts val="600"/>
              </a:spcBef>
              <a:spcAft>
                <a:spcPts val="0"/>
              </a:spcAft>
              <a:buSzPts val="1800"/>
              <a:buFont typeface="Roboto Light"/>
              <a:buChar char="•"/>
              <a:defRPr>
                <a:latin typeface="Roboto Light"/>
                <a:ea typeface="Roboto Light"/>
                <a:cs typeface="Roboto Light"/>
                <a:sym typeface="Roboto Light"/>
              </a:defRPr>
            </a:lvl1pPr>
            <a:lvl2pPr indent="-342900" lvl="1" marL="914400" rtl="0">
              <a:spcBef>
                <a:spcPts val="600"/>
              </a:spcBef>
              <a:spcAft>
                <a:spcPts val="0"/>
              </a:spcAft>
              <a:buSzPts val="1800"/>
              <a:buFont typeface="Roboto Light"/>
              <a:buChar char="•"/>
              <a:defRPr>
                <a:latin typeface="Roboto Light"/>
                <a:ea typeface="Roboto Light"/>
                <a:cs typeface="Roboto Light"/>
                <a:sym typeface="Roboto Light"/>
              </a:defRPr>
            </a:lvl2pPr>
            <a:lvl3pPr indent="-342900" lvl="2" marL="1371600" rtl="0">
              <a:spcBef>
                <a:spcPts val="600"/>
              </a:spcBef>
              <a:spcAft>
                <a:spcPts val="0"/>
              </a:spcAft>
              <a:buSzPts val="1800"/>
              <a:buFont typeface="Roboto Light"/>
              <a:buChar char="•"/>
              <a:defRPr>
                <a:latin typeface="Roboto Light"/>
                <a:ea typeface="Roboto Light"/>
                <a:cs typeface="Roboto Light"/>
                <a:sym typeface="Roboto Light"/>
              </a:defRPr>
            </a:lvl3pPr>
            <a:lvl4pPr indent="-342900" lvl="3" marL="1828800" rtl="0">
              <a:spcBef>
                <a:spcPts val="600"/>
              </a:spcBef>
              <a:spcAft>
                <a:spcPts val="0"/>
              </a:spcAft>
              <a:buSzPts val="1800"/>
              <a:buFont typeface="Roboto Light"/>
              <a:buChar char="•"/>
              <a:defRPr>
                <a:latin typeface="Roboto Light"/>
                <a:ea typeface="Roboto Light"/>
                <a:cs typeface="Roboto Light"/>
                <a:sym typeface="Roboto Light"/>
              </a:defRPr>
            </a:lvl4pPr>
            <a:lvl5pPr indent="-342900" lvl="4" marL="2286000" rtl="0">
              <a:spcBef>
                <a:spcPts val="600"/>
              </a:spcBef>
              <a:spcAft>
                <a:spcPts val="0"/>
              </a:spcAft>
              <a:buSzPts val="1800"/>
              <a:buFont typeface="Roboto Light"/>
              <a:buChar char="•"/>
              <a:defRPr>
                <a:latin typeface="Roboto Light"/>
                <a:ea typeface="Roboto Light"/>
                <a:cs typeface="Roboto Light"/>
                <a:sym typeface="Roboto Light"/>
              </a:defRPr>
            </a:lvl5pPr>
            <a:lvl6pPr indent="-342900" lvl="5" marL="2743200" rtl="0">
              <a:spcBef>
                <a:spcPts val="600"/>
              </a:spcBef>
              <a:spcAft>
                <a:spcPts val="0"/>
              </a:spcAft>
              <a:buSzPts val="1800"/>
              <a:buFont typeface="Roboto Light"/>
              <a:buChar char="•"/>
              <a:defRPr>
                <a:latin typeface="Roboto Light"/>
                <a:ea typeface="Roboto Light"/>
                <a:cs typeface="Roboto Light"/>
                <a:sym typeface="Roboto Light"/>
              </a:defRPr>
            </a:lvl6pPr>
            <a:lvl7pPr indent="-342900" lvl="6" marL="3200400" rtl="0">
              <a:spcBef>
                <a:spcPts val="600"/>
              </a:spcBef>
              <a:spcAft>
                <a:spcPts val="0"/>
              </a:spcAft>
              <a:buSzPts val="1800"/>
              <a:buFont typeface="Roboto Light"/>
              <a:buChar char="•"/>
              <a:defRPr>
                <a:latin typeface="Roboto Light"/>
                <a:ea typeface="Roboto Light"/>
                <a:cs typeface="Roboto Light"/>
                <a:sym typeface="Roboto Light"/>
              </a:defRPr>
            </a:lvl7pPr>
            <a:lvl8pPr indent="-342900" lvl="7" marL="3657600" rtl="0">
              <a:spcBef>
                <a:spcPts val="600"/>
              </a:spcBef>
              <a:spcAft>
                <a:spcPts val="0"/>
              </a:spcAft>
              <a:buSzPts val="1800"/>
              <a:buFont typeface="Roboto Light"/>
              <a:buChar char="•"/>
              <a:defRPr>
                <a:latin typeface="Roboto Light"/>
                <a:ea typeface="Roboto Light"/>
                <a:cs typeface="Roboto Light"/>
                <a:sym typeface="Roboto Light"/>
              </a:defRPr>
            </a:lvl8pPr>
            <a:lvl9pPr indent="-342900" lvl="8" marL="4114800" rtl="0">
              <a:spcBef>
                <a:spcPts val="600"/>
              </a:spcBef>
              <a:spcAft>
                <a:spcPts val="0"/>
              </a:spcAft>
              <a:buSzPts val="1800"/>
              <a:buFont typeface="Roboto Light"/>
              <a:buChar char="•"/>
              <a:defRPr>
                <a:latin typeface="Roboto Light"/>
                <a:ea typeface="Roboto Light"/>
                <a:cs typeface="Roboto Light"/>
                <a:sym typeface="Roboto Light"/>
              </a:defRPr>
            </a:lvl9pPr>
          </a:lstStyle>
          <a:p/>
        </p:txBody>
      </p:sp>
      <p:sp>
        <p:nvSpPr>
          <p:cNvPr id="78" name="Google Shape;78;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cxnSp>
        <p:nvCxnSpPr>
          <p:cNvPr id="79" name="Google Shape;79;p11"/>
          <p:cNvCxnSpPr/>
          <p:nvPr/>
        </p:nvCxnSpPr>
        <p:spPr>
          <a:xfrm>
            <a:off x="95431" y="402210"/>
            <a:ext cx="8909700" cy="0"/>
          </a:xfrm>
          <a:prstGeom prst="straightConnector1">
            <a:avLst/>
          </a:prstGeom>
          <a:noFill/>
          <a:ln cap="flat" cmpd="sng" w="19050">
            <a:solidFill>
              <a:srgbClr val="BF9000"/>
            </a:solidFill>
            <a:prstDash val="solid"/>
            <a:round/>
            <a:headEnd len="med" w="med" type="none"/>
            <a:tailEnd len="med" w="med" type="none"/>
          </a:ln>
        </p:spPr>
      </p:cxnSp>
      <p:sp>
        <p:nvSpPr>
          <p:cNvPr id="80" name="Google Shape;80;p11"/>
          <p:cNvSpPr txBox="1"/>
          <p:nvPr>
            <p:ph idx="2" type="body"/>
          </p:nvPr>
        </p:nvSpPr>
        <p:spPr>
          <a:xfrm>
            <a:off x="95431" y="402206"/>
            <a:ext cx="3999900" cy="3416400"/>
          </a:xfrm>
          <a:prstGeom prst="rect">
            <a:avLst/>
          </a:prstGeom>
        </p:spPr>
        <p:txBody>
          <a:bodyPr anchorCtr="0" anchor="t" bIns="91425" lIns="91425" spcFirstLastPara="1" rIns="91425" wrap="square" tIns="91425">
            <a:noAutofit/>
          </a:bodyPr>
          <a:lstStyle>
            <a:lvl1pPr indent="-342900" lvl="0" marL="457200" rtl="0">
              <a:spcBef>
                <a:spcPts val="600"/>
              </a:spcBef>
              <a:spcAft>
                <a:spcPts val="0"/>
              </a:spcAft>
              <a:buSzPts val="1800"/>
              <a:buFont typeface="Roboto Light"/>
              <a:buChar char="•"/>
              <a:defRPr>
                <a:latin typeface="Roboto Light"/>
                <a:ea typeface="Roboto Light"/>
                <a:cs typeface="Roboto Light"/>
                <a:sym typeface="Roboto Light"/>
              </a:defRPr>
            </a:lvl1pPr>
            <a:lvl2pPr indent="-342900" lvl="1" marL="914400" rtl="0">
              <a:spcBef>
                <a:spcPts val="600"/>
              </a:spcBef>
              <a:spcAft>
                <a:spcPts val="0"/>
              </a:spcAft>
              <a:buSzPts val="1800"/>
              <a:buFont typeface="Roboto Light"/>
              <a:buChar char="•"/>
              <a:defRPr>
                <a:latin typeface="Roboto Light"/>
                <a:ea typeface="Roboto Light"/>
                <a:cs typeface="Roboto Light"/>
                <a:sym typeface="Roboto Light"/>
              </a:defRPr>
            </a:lvl2pPr>
            <a:lvl3pPr indent="-342900" lvl="2" marL="1371600" rtl="0">
              <a:spcBef>
                <a:spcPts val="600"/>
              </a:spcBef>
              <a:spcAft>
                <a:spcPts val="0"/>
              </a:spcAft>
              <a:buSzPts val="1800"/>
              <a:buFont typeface="Roboto Light"/>
              <a:buChar char="•"/>
              <a:defRPr>
                <a:latin typeface="Roboto Light"/>
                <a:ea typeface="Roboto Light"/>
                <a:cs typeface="Roboto Light"/>
                <a:sym typeface="Roboto Light"/>
              </a:defRPr>
            </a:lvl3pPr>
            <a:lvl4pPr indent="-342900" lvl="3" marL="1828800" rtl="0">
              <a:spcBef>
                <a:spcPts val="600"/>
              </a:spcBef>
              <a:spcAft>
                <a:spcPts val="0"/>
              </a:spcAft>
              <a:buSzPts val="1800"/>
              <a:buFont typeface="Roboto Light"/>
              <a:buChar char="•"/>
              <a:defRPr>
                <a:latin typeface="Roboto Light"/>
                <a:ea typeface="Roboto Light"/>
                <a:cs typeface="Roboto Light"/>
                <a:sym typeface="Roboto Light"/>
              </a:defRPr>
            </a:lvl4pPr>
            <a:lvl5pPr indent="-342900" lvl="4" marL="2286000" rtl="0">
              <a:spcBef>
                <a:spcPts val="600"/>
              </a:spcBef>
              <a:spcAft>
                <a:spcPts val="0"/>
              </a:spcAft>
              <a:buSzPts val="1800"/>
              <a:buFont typeface="Roboto Light"/>
              <a:buChar char="•"/>
              <a:defRPr>
                <a:latin typeface="Roboto Light"/>
                <a:ea typeface="Roboto Light"/>
                <a:cs typeface="Roboto Light"/>
                <a:sym typeface="Roboto Light"/>
              </a:defRPr>
            </a:lvl5pPr>
            <a:lvl6pPr indent="-342900" lvl="5" marL="2743200" rtl="0">
              <a:spcBef>
                <a:spcPts val="600"/>
              </a:spcBef>
              <a:spcAft>
                <a:spcPts val="0"/>
              </a:spcAft>
              <a:buSzPts val="1800"/>
              <a:buFont typeface="Roboto Light"/>
              <a:buChar char="•"/>
              <a:defRPr>
                <a:latin typeface="Roboto Light"/>
                <a:ea typeface="Roboto Light"/>
                <a:cs typeface="Roboto Light"/>
                <a:sym typeface="Roboto Light"/>
              </a:defRPr>
            </a:lvl6pPr>
            <a:lvl7pPr indent="-342900" lvl="6" marL="3200400" rtl="0">
              <a:spcBef>
                <a:spcPts val="600"/>
              </a:spcBef>
              <a:spcAft>
                <a:spcPts val="0"/>
              </a:spcAft>
              <a:buSzPts val="1800"/>
              <a:buFont typeface="Roboto Light"/>
              <a:buChar char="•"/>
              <a:defRPr>
                <a:latin typeface="Roboto Light"/>
                <a:ea typeface="Roboto Light"/>
                <a:cs typeface="Roboto Light"/>
                <a:sym typeface="Roboto Light"/>
              </a:defRPr>
            </a:lvl7pPr>
            <a:lvl8pPr indent="-342900" lvl="7" marL="3657600" rtl="0">
              <a:spcBef>
                <a:spcPts val="600"/>
              </a:spcBef>
              <a:spcAft>
                <a:spcPts val="0"/>
              </a:spcAft>
              <a:buSzPts val="1800"/>
              <a:buFont typeface="Roboto Light"/>
              <a:buChar char="•"/>
              <a:defRPr>
                <a:latin typeface="Roboto Light"/>
                <a:ea typeface="Roboto Light"/>
                <a:cs typeface="Roboto Light"/>
                <a:sym typeface="Roboto Light"/>
              </a:defRPr>
            </a:lvl8pPr>
            <a:lvl9pPr indent="-342900" lvl="8" marL="4114800" rtl="0">
              <a:spcBef>
                <a:spcPts val="600"/>
              </a:spcBef>
              <a:spcAft>
                <a:spcPts val="0"/>
              </a:spcAft>
              <a:buSzPts val="1800"/>
              <a:buFont typeface="Roboto Light"/>
              <a:buChar char="•"/>
              <a:defRPr>
                <a:latin typeface="Roboto Light"/>
                <a:ea typeface="Roboto Light"/>
                <a:cs typeface="Roboto Light"/>
                <a:sym typeface="Roboto Light"/>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1" name="Shape 81"/>
        <p:cNvGrpSpPr/>
        <p:nvPr/>
      </p:nvGrpSpPr>
      <p:grpSpPr>
        <a:xfrm>
          <a:off x="0" y="0"/>
          <a:ext cx="0" cy="0"/>
          <a:chOff x="0" y="0"/>
          <a:chExt cx="0" cy="0"/>
        </a:xfrm>
      </p:grpSpPr>
      <p:sp>
        <p:nvSpPr>
          <p:cNvPr id="82" name="Google Shape;82;p12"/>
          <p:cNvSpPr txBox="1"/>
          <p:nvPr>
            <p:ph type="title"/>
          </p:nvPr>
        </p:nvSpPr>
        <p:spPr>
          <a:xfrm>
            <a:off x="0" y="0"/>
            <a:ext cx="8520600" cy="3936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83" name="Google Shape;83;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cxnSp>
        <p:nvCxnSpPr>
          <p:cNvPr id="84" name="Google Shape;84;p12"/>
          <p:cNvCxnSpPr/>
          <p:nvPr/>
        </p:nvCxnSpPr>
        <p:spPr>
          <a:xfrm>
            <a:off x="95431" y="402210"/>
            <a:ext cx="8909700" cy="0"/>
          </a:xfrm>
          <a:prstGeom prst="straightConnector1">
            <a:avLst/>
          </a:prstGeom>
          <a:noFill/>
          <a:ln cap="flat" cmpd="sng" w="19050">
            <a:solidFill>
              <a:srgbClr val="BF9000"/>
            </a:solidFill>
            <a:prstDash val="solid"/>
            <a:round/>
            <a:headEnd len="med" w="med" type="none"/>
            <a:tailEnd len="med" w="med" type="none"/>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85" name="Shape 85"/>
        <p:cNvGrpSpPr/>
        <p:nvPr/>
      </p:nvGrpSpPr>
      <p:grpSpPr>
        <a:xfrm>
          <a:off x="0" y="0"/>
          <a:ext cx="0" cy="0"/>
          <a:chOff x="0" y="0"/>
          <a:chExt cx="0" cy="0"/>
        </a:xfrm>
      </p:grpSpPr>
      <p:sp>
        <p:nvSpPr>
          <p:cNvPr id="86" name="Google Shape;86;p13"/>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87" name="Google Shape;87;p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_TITLE_AND_DESCRIPTION_3">
  <p:cSld name="SECTION_TITLE_AND_DESCRIPTION_3">
    <p:spTree>
      <p:nvGrpSpPr>
        <p:cNvPr id="88" name="Shape 88"/>
        <p:cNvGrpSpPr/>
        <p:nvPr/>
      </p:nvGrpSpPr>
      <p:grpSpPr>
        <a:xfrm>
          <a:off x="0" y="0"/>
          <a:ext cx="0" cy="0"/>
          <a:chOff x="0" y="0"/>
          <a:chExt cx="0" cy="0"/>
        </a:xfrm>
      </p:grpSpPr>
      <p:sp>
        <p:nvSpPr>
          <p:cNvPr id="89" name="Google Shape;89;p14"/>
          <p:cNvSpPr/>
          <p:nvPr/>
        </p:nvSpPr>
        <p:spPr>
          <a:xfrm>
            <a:off x="4572000" y="-125"/>
            <a:ext cx="4572000" cy="5143500"/>
          </a:xfrm>
          <a:prstGeom prst="rect">
            <a:avLst/>
          </a:pr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4"/>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600"/>
              <a:buNone/>
              <a:defRPr/>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91" name="Google Shape;91;p14"/>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600"/>
              </a:spcBef>
              <a:spcAft>
                <a:spcPts val="0"/>
              </a:spcAft>
              <a:buSzPts val="1800"/>
              <a:buNone/>
              <a:defRPr/>
            </a:lvl1pPr>
            <a:lvl2pPr lvl="1" rtl="0" algn="ctr">
              <a:lnSpc>
                <a:spcPct val="100000"/>
              </a:lnSpc>
              <a:spcBef>
                <a:spcPts val="600"/>
              </a:spcBef>
              <a:spcAft>
                <a:spcPts val="0"/>
              </a:spcAft>
              <a:buSzPts val="2100"/>
              <a:buNone/>
              <a:defRPr sz="2100"/>
            </a:lvl2pPr>
            <a:lvl3pPr lvl="2" rtl="0" algn="ctr">
              <a:lnSpc>
                <a:spcPct val="100000"/>
              </a:lnSpc>
              <a:spcBef>
                <a:spcPts val="600"/>
              </a:spcBef>
              <a:spcAft>
                <a:spcPts val="0"/>
              </a:spcAft>
              <a:buSzPts val="2100"/>
              <a:buNone/>
              <a:defRPr sz="2100"/>
            </a:lvl3pPr>
            <a:lvl4pPr lvl="3" rtl="0" algn="ctr">
              <a:lnSpc>
                <a:spcPct val="100000"/>
              </a:lnSpc>
              <a:spcBef>
                <a:spcPts val="600"/>
              </a:spcBef>
              <a:spcAft>
                <a:spcPts val="0"/>
              </a:spcAft>
              <a:buSzPts val="2100"/>
              <a:buNone/>
              <a:defRPr sz="2100"/>
            </a:lvl4pPr>
            <a:lvl5pPr lvl="4" rtl="0" algn="ctr">
              <a:lnSpc>
                <a:spcPct val="100000"/>
              </a:lnSpc>
              <a:spcBef>
                <a:spcPts val="600"/>
              </a:spcBef>
              <a:spcAft>
                <a:spcPts val="0"/>
              </a:spcAft>
              <a:buSzPts val="2100"/>
              <a:buNone/>
              <a:defRPr sz="2100"/>
            </a:lvl5pPr>
            <a:lvl6pPr lvl="5" rtl="0" algn="ctr">
              <a:lnSpc>
                <a:spcPct val="100000"/>
              </a:lnSpc>
              <a:spcBef>
                <a:spcPts val="600"/>
              </a:spcBef>
              <a:spcAft>
                <a:spcPts val="0"/>
              </a:spcAft>
              <a:buSzPts val="2100"/>
              <a:buNone/>
              <a:defRPr sz="2100"/>
            </a:lvl6pPr>
            <a:lvl7pPr lvl="6" rtl="0" algn="ctr">
              <a:lnSpc>
                <a:spcPct val="100000"/>
              </a:lnSpc>
              <a:spcBef>
                <a:spcPts val="600"/>
              </a:spcBef>
              <a:spcAft>
                <a:spcPts val="0"/>
              </a:spcAft>
              <a:buSzPts val="2100"/>
              <a:buNone/>
              <a:defRPr sz="2100"/>
            </a:lvl7pPr>
            <a:lvl8pPr lvl="7" rtl="0" algn="ctr">
              <a:lnSpc>
                <a:spcPct val="100000"/>
              </a:lnSpc>
              <a:spcBef>
                <a:spcPts val="600"/>
              </a:spcBef>
              <a:spcAft>
                <a:spcPts val="0"/>
              </a:spcAft>
              <a:buSzPts val="2100"/>
              <a:buNone/>
              <a:defRPr sz="2100"/>
            </a:lvl8pPr>
            <a:lvl9pPr lvl="8" rtl="0" algn="ctr">
              <a:lnSpc>
                <a:spcPct val="100000"/>
              </a:lnSpc>
              <a:spcBef>
                <a:spcPts val="600"/>
              </a:spcBef>
              <a:spcAft>
                <a:spcPts val="0"/>
              </a:spcAft>
              <a:buSzPts val="2100"/>
              <a:buNone/>
              <a:defRPr sz="2100"/>
            </a:lvl9pPr>
          </a:lstStyle>
          <a:p/>
        </p:txBody>
      </p:sp>
      <p:sp>
        <p:nvSpPr>
          <p:cNvPr id="92" name="Google Shape;92;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93" name="Google Shape;93;p14"/>
          <p:cNvSpPr txBox="1"/>
          <p:nvPr>
            <p:ph idx="2" type="body"/>
          </p:nvPr>
        </p:nvSpPr>
        <p:spPr>
          <a:xfrm>
            <a:off x="4812381" y="402206"/>
            <a:ext cx="3999900" cy="3416400"/>
          </a:xfrm>
          <a:prstGeom prst="rect">
            <a:avLst/>
          </a:prstGeom>
        </p:spPr>
        <p:txBody>
          <a:bodyPr anchorCtr="0" anchor="t" bIns="91425" lIns="91425" spcFirstLastPara="1" rIns="91425" wrap="square" tIns="91425">
            <a:noAutofit/>
          </a:bodyPr>
          <a:lstStyle>
            <a:lvl1pPr indent="-342900" lvl="0" marL="457200" rtl="0">
              <a:spcBef>
                <a:spcPts val="600"/>
              </a:spcBef>
              <a:spcAft>
                <a:spcPts val="0"/>
              </a:spcAft>
              <a:buSzPts val="1800"/>
              <a:buFont typeface="Roboto Light"/>
              <a:buChar char="•"/>
              <a:defRPr>
                <a:latin typeface="Roboto Light"/>
                <a:ea typeface="Roboto Light"/>
                <a:cs typeface="Roboto Light"/>
                <a:sym typeface="Roboto Light"/>
              </a:defRPr>
            </a:lvl1pPr>
            <a:lvl2pPr indent="-342900" lvl="1" marL="914400" rtl="0">
              <a:spcBef>
                <a:spcPts val="600"/>
              </a:spcBef>
              <a:spcAft>
                <a:spcPts val="0"/>
              </a:spcAft>
              <a:buSzPts val="1800"/>
              <a:buFont typeface="Roboto Light"/>
              <a:buChar char="•"/>
              <a:defRPr>
                <a:latin typeface="Roboto Light"/>
                <a:ea typeface="Roboto Light"/>
                <a:cs typeface="Roboto Light"/>
                <a:sym typeface="Roboto Light"/>
              </a:defRPr>
            </a:lvl2pPr>
            <a:lvl3pPr indent="-342900" lvl="2" marL="1371600" rtl="0">
              <a:spcBef>
                <a:spcPts val="600"/>
              </a:spcBef>
              <a:spcAft>
                <a:spcPts val="0"/>
              </a:spcAft>
              <a:buSzPts val="1800"/>
              <a:buFont typeface="Roboto Light"/>
              <a:buChar char="•"/>
              <a:defRPr>
                <a:latin typeface="Roboto Light"/>
                <a:ea typeface="Roboto Light"/>
                <a:cs typeface="Roboto Light"/>
                <a:sym typeface="Roboto Light"/>
              </a:defRPr>
            </a:lvl3pPr>
            <a:lvl4pPr indent="-342900" lvl="3" marL="1828800" rtl="0">
              <a:spcBef>
                <a:spcPts val="600"/>
              </a:spcBef>
              <a:spcAft>
                <a:spcPts val="0"/>
              </a:spcAft>
              <a:buSzPts val="1800"/>
              <a:buFont typeface="Roboto Light"/>
              <a:buChar char="•"/>
              <a:defRPr>
                <a:latin typeface="Roboto Light"/>
                <a:ea typeface="Roboto Light"/>
                <a:cs typeface="Roboto Light"/>
                <a:sym typeface="Roboto Light"/>
              </a:defRPr>
            </a:lvl4pPr>
            <a:lvl5pPr indent="-342900" lvl="4" marL="2286000" rtl="0">
              <a:spcBef>
                <a:spcPts val="600"/>
              </a:spcBef>
              <a:spcAft>
                <a:spcPts val="0"/>
              </a:spcAft>
              <a:buSzPts val="1800"/>
              <a:buFont typeface="Roboto Light"/>
              <a:buChar char="•"/>
              <a:defRPr>
                <a:latin typeface="Roboto Light"/>
                <a:ea typeface="Roboto Light"/>
                <a:cs typeface="Roboto Light"/>
                <a:sym typeface="Roboto Light"/>
              </a:defRPr>
            </a:lvl5pPr>
            <a:lvl6pPr indent="-342900" lvl="5" marL="2743200" rtl="0">
              <a:spcBef>
                <a:spcPts val="600"/>
              </a:spcBef>
              <a:spcAft>
                <a:spcPts val="0"/>
              </a:spcAft>
              <a:buSzPts val="1800"/>
              <a:buFont typeface="Roboto Light"/>
              <a:buChar char="•"/>
              <a:defRPr>
                <a:latin typeface="Roboto Light"/>
                <a:ea typeface="Roboto Light"/>
                <a:cs typeface="Roboto Light"/>
                <a:sym typeface="Roboto Light"/>
              </a:defRPr>
            </a:lvl6pPr>
            <a:lvl7pPr indent="-342900" lvl="6" marL="3200400" rtl="0">
              <a:spcBef>
                <a:spcPts val="600"/>
              </a:spcBef>
              <a:spcAft>
                <a:spcPts val="0"/>
              </a:spcAft>
              <a:buSzPts val="1800"/>
              <a:buFont typeface="Roboto Light"/>
              <a:buChar char="•"/>
              <a:defRPr>
                <a:latin typeface="Roboto Light"/>
                <a:ea typeface="Roboto Light"/>
                <a:cs typeface="Roboto Light"/>
                <a:sym typeface="Roboto Light"/>
              </a:defRPr>
            </a:lvl7pPr>
            <a:lvl8pPr indent="-342900" lvl="7" marL="3657600" rtl="0">
              <a:spcBef>
                <a:spcPts val="600"/>
              </a:spcBef>
              <a:spcAft>
                <a:spcPts val="0"/>
              </a:spcAft>
              <a:buSzPts val="1800"/>
              <a:buFont typeface="Roboto Light"/>
              <a:buChar char="•"/>
              <a:defRPr>
                <a:latin typeface="Roboto Light"/>
                <a:ea typeface="Roboto Light"/>
                <a:cs typeface="Roboto Light"/>
                <a:sym typeface="Roboto Light"/>
              </a:defRPr>
            </a:lvl8pPr>
            <a:lvl9pPr indent="-342900" lvl="8" marL="4114800" rtl="0">
              <a:spcBef>
                <a:spcPts val="600"/>
              </a:spcBef>
              <a:spcAft>
                <a:spcPts val="0"/>
              </a:spcAft>
              <a:buSzPts val="1800"/>
              <a:buFont typeface="Roboto Light"/>
              <a:buChar char="•"/>
              <a:defRPr>
                <a:latin typeface="Roboto Light"/>
                <a:ea typeface="Roboto Light"/>
                <a:cs typeface="Roboto Light"/>
                <a:sym typeface="Roboto Light"/>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4" name="Shape 94"/>
        <p:cNvGrpSpPr/>
        <p:nvPr/>
      </p:nvGrpSpPr>
      <p:grpSpPr>
        <a:xfrm>
          <a:off x="0" y="0"/>
          <a:ext cx="0" cy="0"/>
          <a:chOff x="0" y="0"/>
          <a:chExt cx="0" cy="0"/>
        </a:xfrm>
      </p:grpSpPr>
      <p:sp>
        <p:nvSpPr>
          <p:cNvPr id="95" name="Google Shape;95;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96" name="Google Shape;96;p15"/>
          <p:cNvSpPr txBox="1"/>
          <p:nvPr>
            <p:ph type="title"/>
          </p:nvPr>
        </p:nvSpPr>
        <p:spPr>
          <a:xfrm>
            <a:off x="95425" y="4382350"/>
            <a:ext cx="84252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cxnSp>
        <p:nvCxnSpPr>
          <p:cNvPr id="97" name="Google Shape;97;p15"/>
          <p:cNvCxnSpPr/>
          <p:nvPr/>
        </p:nvCxnSpPr>
        <p:spPr>
          <a:xfrm>
            <a:off x="168250" y="4288400"/>
            <a:ext cx="8757000" cy="0"/>
          </a:xfrm>
          <a:prstGeom prst="straightConnector1">
            <a:avLst/>
          </a:prstGeom>
          <a:noFill/>
          <a:ln cap="flat" cmpd="sng" w="19050">
            <a:solidFill>
              <a:srgbClr val="BF9000"/>
            </a:solidFill>
            <a:prstDash val="solid"/>
            <a:round/>
            <a:headEnd len="med" w="med" type="none"/>
            <a:tailEnd len="med" w="med" type="none"/>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8" name="Shape 98"/>
        <p:cNvGrpSpPr/>
        <p:nvPr/>
      </p:nvGrpSpPr>
      <p:grpSpPr>
        <a:xfrm>
          <a:off x="0" y="0"/>
          <a:ext cx="0" cy="0"/>
          <a:chOff x="0" y="0"/>
          <a:chExt cx="0" cy="0"/>
        </a:xfrm>
      </p:grpSpPr>
      <p:sp>
        <p:nvSpPr>
          <p:cNvPr id="99" name="Google Shape;99;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dark">
  <p:cSld name="BLANK_1">
    <p:bg>
      <p:bgPr>
        <a:solidFill>
          <a:schemeClr val="dk1"/>
        </a:solidFill>
      </p:bgPr>
    </p:bg>
    <p:spTree>
      <p:nvGrpSpPr>
        <p:cNvPr id="100" name="Shape 100"/>
        <p:cNvGrpSpPr/>
        <p:nvPr/>
      </p:nvGrpSpPr>
      <p:grpSpPr>
        <a:xfrm>
          <a:off x="0" y="0"/>
          <a:ext cx="0" cy="0"/>
          <a:chOff x="0" y="0"/>
          <a:chExt cx="0" cy="0"/>
        </a:xfrm>
      </p:grpSpPr>
      <p:sp>
        <p:nvSpPr>
          <p:cNvPr id="101" name="Google Shape;101;p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lude">
  <p:cSld name="SECTION_TITLE_AND_DESCRIPTION_1_3">
    <p:spTree>
      <p:nvGrpSpPr>
        <p:cNvPr id="102" name="Shape 102"/>
        <p:cNvGrpSpPr/>
        <p:nvPr/>
      </p:nvGrpSpPr>
      <p:grpSpPr>
        <a:xfrm>
          <a:off x="0" y="0"/>
          <a:ext cx="0" cy="0"/>
          <a:chOff x="0" y="0"/>
          <a:chExt cx="0" cy="0"/>
        </a:xfrm>
      </p:grpSpPr>
      <p:sp>
        <p:nvSpPr>
          <p:cNvPr id="103" name="Google Shape;103;p18"/>
          <p:cNvSpPr/>
          <p:nvPr/>
        </p:nvSpPr>
        <p:spPr>
          <a:xfrm>
            <a:off x="0" y="-1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05" name="Google Shape;105;p18"/>
          <p:cNvSpPr txBox="1"/>
          <p:nvPr>
            <p:ph idx="1" type="body"/>
          </p:nvPr>
        </p:nvSpPr>
        <p:spPr>
          <a:xfrm>
            <a:off x="4812375" y="402198"/>
            <a:ext cx="3999900" cy="4260900"/>
          </a:xfrm>
          <a:prstGeom prst="rect">
            <a:avLst/>
          </a:prstGeom>
        </p:spPr>
        <p:txBody>
          <a:bodyPr anchorCtr="0" anchor="ctr" bIns="91425" lIns="91425" spcFirstLastPara="1" rIns="91425" wrap="square" tIns="91425">
            <a:noAutofit/>
          </a:bodyPr>
          <a:lstStyle>
            <a:lvl1pPr indent="-342900" lvl="0" marL="457200" rtl="0">
              <a:spcBef>
                <a:spcPts val="600"/>
              </a:spcBef>
              <a:spcAft>
                <a:spcPts val="0"/>
              </a:spcAft>
              <a:buSzPts val="1800"/>
              <a:buFont typeface="Roboto Light"/>
              <a:buChar char="•"/>
              <a:defRPr>
                <a:latin typeface="Roboto Light"/>
                <a:ea typeface="Roboto Light"/>
                <a:cs typeface="Roboto Light"/>
                <a:sym typeface="Roboto Light"/>
              </a:defRPr>
            </a:lvl1pPr>
            <a:lvl2pPr indent="-342900" lvl="1" marL="914400" rtl="0">
              <a:spcBef>
                <a:spcPts val="600"/>
              </a:spcBef>
              <a:spcAft>
                <a:spcPts val="0"/>
              </a:spcAft>
              <a:buSzPts val="1800"/>
              <a:buFont typeface="Roboto Light"/>
              <a:buChar char="•"/>
              <a:defRPr>
                <a:latin typeface="Roboto Light"/>
                <a:ea typeface="Roboto Light"/>
                <a:cs typeface="Roboto Light"/>
                <a:sym typeface="Roboto Light"/>
              </a:defRPr>
            </a:lvl2pPr>
            <a:lvl3pPr indent="-342900" lvl="2" marL="1371600" rtl="0">
              <a:spcBef>
                <a:spcPts val="600"/>
              </a:spcBef>
              <a:spcAft>
                <a:spcPts val="0"/>
              </a:spcAft>
              <a:buSzPts val="1800"/>
              <a:buFont typeface="Roboto Light"/>
              <a:buChar char="•"/>
              <a:defRPr>
                <a:latin typeface="Roboto Light"/>
                <a:ea typeface="Roboto Light"/>
                <a:cs typeface="Roboto Light"/>
                <a:sym typeface="Roboto Light"/>
              </a:defRPr>
            </a:lvl3pPr>
            <a:lvl4pPr indent="-342900" lvl="3" marL="1828800" rtl="0">
              <a:spcBef>
                <a:spcPts val="600"/>
              </a:spcBef>
              <a:spcAft>
                <a:spcPts val="0"/>
              </a:spcAft>
              <a:buSzPts val="1800"/>
              <a:buFont typeface="Roboto Light"/>
              <a:buChar char="•"/>
              <a:defRPr>
                <a:latin typeface="Roboto Light"/>
                <a:ea typeface="Roboto Light"/>
                <a:cs typeface="Roboto Light"/>
                <a:sym typeface="Roboto Light"/>
              </a:defRPr>
            </a:lvl4pPr>
            <a:lvl5pPr indent="-342900" lvl="4" marL="2286000" rtl="0">
              <a:spcBef>
                <a:spcPts val="600"/>
              </a:spcBef>
              <a:spcAft>
                <a:spcPts val="0"/>
              </a:spcAft>
              <a:buSzPts val="1800"/>
              <a:buFont typeface="Roboto Light"/>
              <a:buChar char="•"/>
              <a:defRPr>
                <a:latin typeface="Roboto Light"/>
                <a:ea typeface="Roboto Light"/>
                <a:cs typeface="Roboto Light"/>
                <a:sym typeface="Roboto Light"/>
              </a:defRPr>
            </a:lvl5pPr>
            <a:lvl6pPr indent="-342900" lvl="5" marL="2743200" rtl="0">
              <a:spcBef>
                <a:spcPts val="600"/>
              </a:spcBef>
              <a:spcAft>
                <a:spcPts val="0"/>
              </a:spcAft>
              <a:buSzPts val="1800"/>
              <a:buFont typeface="Roboto Light"/>
              <a:buChar char="•"/>
              <a:defRPr>
                <a:latin typeface="Roboto Light"/>
                <a:ea typeface="Roboto Light"/>
                <a:cs typeface="Roboto Light"/>
                <a:sym typeface="Roboto Light"/>
              </a:defRPr>
            </a:lvl6pPr>
            <a:lvl7pPr indent="-342900" lvl="6" marL="3200400" rtl="0">
              <a:spcBef>
                <a:spcPts val="600"/>
              </a:spcBef>
              <a:spcAft>
                <a:spcPts val="0"/>
              </a:spcAft>
              <a:buSzPts val="1800"/>
              <a:buFont typeface="Roboto Light"/>
              <a:buChar char="•"/>
              <a:defRPr>
                <a:latin typeface="Roboto Light"/>
                <a:ea typeface="Roboto Light"/>
                <a:cs typeface="Roboto Light"/>
                <a:sym typeface="Roboto Light"/>
              </a:defRPr>
            </a:lvl7pPr>
            <a:lvl8pPr indent="-342900" lvl="7" marL="3657600" rtl="0">
              <a:spcBef>
                <a:spcPts val="600"/>
              </a:spcBef>
              <a:spcAft>
                <a:spcPts val="0"/>
              </a:spcAft>
              <a:buSzPts val="1800"/>
              <a:buFont typeface="Roboto Light"/>
              <a:buChar char="•"/>
              <a:defRPr>
                <a:latin typeface="Roboto Light"/>
                <a:ea typeface="Roboto Light"/>
                <a:cs typeface="Roboto Light"/>
                <a:sym typeface="Roboto Light"/>
              </a:defRPr>
            </a:lvl8pPr>
            <a:lvl9pPr indent="-342900" lvl="8" marL="4114800" rtl="0">
              <a:spcBef>
                <a:spcPts val="600"/>
              </a:spcBef>
              <a:spcAft>
                <a:spcPts val="0"/>
              </a:spcAft>
              <a:buSzPts val="1800"/>
              <a:buFont typeface="Roboto Light"/>
              <a:buChar char="•"/>
              <a:defRPr>
                <a:latin typeface="Roboto Light"/>
                <a:ea typeface="Roboto Light"/>
                <a:cs typeface="Roboto Light"/>
                <a:sym typeface="Roboto Light"/>
              </a:defRPr>
            </a:lvl9pPr>
          </a:lstStyle>
          <a:p/>
        </p:txBody>
      </p:sp>
      <p:pic>
        <p:nvPicPr>
          <p:cNvPr id="106" name="Google Shape;106;p18"/>
          <p:cNvPicPr preferRelativeResize="0"/>
          <p:nvPr/>
        </p:nvPicPr>
        <p:blipFill>
          <a:blip r:embed="rId2">
            <a:alphaModFix/>
          </a:blip>
          <a:stretch>
            <a:fillRect/>
          </a:stretch>
        </p:blipFill>
        <p:spPr>
          <a:xfrm>
            <a:off x="0" y="4983478"/>
            <a:ext cx="457200" cy="160022"/>
          </a:xfrm>
          <a:prstGeom prst="rect">
            <a:avLst/>
          </a:prstGeom>
          <a:noFill/>
          <a:ln>
            <a:noFill/>
          </a:ln>
        </p:spPr>
      </p:pic>
      <p:sp>
        <p:nvSpPr>
          <p:cNvPr id="107" name="Google Shape;107;p18"/>
          <p:cNvSpPr txBox="1"/>
          <p:nvPr>
            <p:ph type="title"/>
          </p:nvPr>
        </p:nvSpPr>
        <p:spPr>
          <a:xfrm>
            <a:off x="177925" y="2003300"/>
            <a:ext cx="4038000" cy="20379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cxnSp>
        <p:nvCxnSpPr>
          <p:cNvPr id="108" name="Google Shape;108;p18"/>
          <p:cNvCxnSpPr/>
          <p:nvPr/>
        </p:nvCxnSpPr>
        <p:spPr>
          <a:xfrm>
            <a:off x="266975" y="4049175"/>
            <a:ext cx="4038000" cy="0"/>
          </a:xfrm>
          <a:prstGeom prst="straightConnector1">
            <a:avLst/>
          </a:prstGeom>
          <a:noFill/>
          <a:ln cap="flat" cmpd="sng" w="19050">
            <a:solidFill>
              <a:srgbClr val="BF9000"/>
            </a:solidFill>
            <a:prstDash val="solid"/>
            <a:round/>
            <a:headEnd len="med" w="med" type="none"/>
            <a:tailEnd len="med" w="med" type="none"/>
          </a:ln>
        </p:spPr>
      </p:cxnSp>
      <p:sp>
        <p:nvSpPr>
          <p:cNvPr id="109" name="Google Shape;109;p18"/>
          <p:cNvSpPr txBox="1"/>
          <p:nvPr>
            <p:ph idx="2" type="subTitle"/>
          </p:nvPr>
        </p:nvSpPr>
        <p:spPr>
          <a:xfrm>
            <a:off x="177925" y="4068000"/>
            <a:ext cx="4158000" cy="393600"/>
          </a:xfrm>
          <a:prstGeom prst="rect">
            <a:avLst/>
          </a:prstGeom>
        </p:spPr>
        <p:txBody>
          <a:bodyPr anchorCtr="0" anchor="ctr" bIns="91425" lIns="91425" spcFirstLastPara="1" rIns="91425" wrap="square" tIns="91425">
            <a:noAutofit/>
          </a:bodyPr>
          <a:lstStyle>
            <a:lvl1pPr lvl="0" rtl="0">
              <a:lnSpc>
                <a:spcPct val="100000"/>
              </a:lnSpc>
              <a:spcBef>
                <a:spcPts val="600"/>
              </a:spcBef>
              <a:spcAft>
                <a:spcPts val="0"/>
              </a:spcAft>
              <a:buClr>
                <a:schemeClr val="lt1"/>
              </a:buClr>
              <a:buSzPts val="1800"/>
              <a:buNone/>
              <a:defRPr>
                <a:solidFill>
                  <a:schemeClr val="lt1"/>
                </a:solidFill>
              </a:defRPr>
            </a:lvl1pPr>
            <a:lvl2pPr lvl="1" rtl="0">
              <a:lnSpc>
                <a:spcPct val="100000"/>
              </a:lnSpc>
              <a:spcBef>
                <a:spcPts val="600"/>
              </a:spcBef>
              <a:spcAft>
                <a:spcPts val="0"/>
              </a:spcAft>
              <a:buClr>
                <a:schemeClr val="lt1"/>
              </a:buClr>
              <a:buSzPts val="2100"/>
              <a:buNone/>
              <a:defRPr sz="2100">
                <a:solidFill>
                  <a:schemeClr val="lt1"/>
                </a:solidFill>
              </a:defRPr>
            </a:lvl2pPr>
            <a:lvl3pPr lvl="2" rtl="0">
              <a:lnSpc>
                <a:spcPct val="100000"/>
              </a:lnSpc>
              <a:spcBef>
                <a:spcPts val="600"/>
              </a:spcBef>
              <a:spcAft>
                <a:spcPts val="0"/>
              </a:spcAft>
              <a:buClr>
                <a:schemeClr val="lt1"/>
              </a:buClr>
              <a:buSzPts val="2100"/>
              <a:buNone/>
              <a:defRPr sz="2100">
                <a:solidFill>
                  <a:schemeClr val="lt1"/>
                </a:solidFill>
              </a:defRPr>
            </a:lvl3pPr>
            <a:lvl4pPr lvl="3" rtl="0">
              <a:lnSpc>
                <a:spcPct val="100000"/>
              </a:lnSpc>
              <a:spcBef>
                <a:spcPts val="600"/>
              </a:spcBef>
              <a:spcAft>
                <a:spcPts val="0"/>
              </a:spcAft>
              <a:buClr>
                <a:schemeClr val="lt1"/>
              </a:buClr>
              <a:buSzPts val="2100"/>
              <a:buNone/>
              <a:defRPr sz="2100">
                <a:solidFill>
                  <a:schemeClr val="lt1"/>
                </a:solidFill>
              </a:defRPr>
            </a:lvl4pPr>
            <a:lvl5pPr lvl="4" rtl="0">
              <a:lnSpc>
                <a:spcPct val="100000"/>
              </a:lnSpc>
              <a:spcBef>
                <a:spcPts val="600"/>
              </a:spcBef>
              <a:spcAft>
                <a:spcPts val="0"/>
              </a:spcAft>
              <a:buClr>
                <a:schemeClr val="lt1"/>
              </a:buClr>
              <a:buSzPts val="2100"/>
              <a:buNone/>
              <a:defRPr sz="2100">
                <a:solidFill>
                  <a:schemeClr val="lt1"/>
                </a:solidFill>
              </a:defRPr>
            </a:lvl5pPr>
            <a:lvl6pPr lvl="5" rtl="0">
              <a:lnSpc>
                <a:spcPct val="100000"/>
              </a:lnSpc>
              <a:spcBef>
                <a:spcPts val="600"/>
              </a:spcBef>
              <a:spcAft>
                <a:spcPts val="0"/>
              </a:spcAft>
              <a:buClr>
                <a:schemeClr val="lt1"/>
              </a:buClr>
              <a:buSzPts val="2100"/>
              <a:buNone/>
              <a:defRPr sz="2100">
                <a:solidFill>
                  <a:schemeClr val="lt1"/>
                </a:solidFill>
              </a:defRPr>
            </a:lvl6pPr>
            <a:lvl7pPr lvl="6" rtl="0">
              <a:lnSpc>
                <a:spcPct val="100000"/>
              </a:lnSpc>
              <a:spcBef>
                <a:spcPts val="600"/>
              </a:spcBef>
              <a:spcAft>
                <a:spcPts val="0"/>
              </a:spcAft>
              <a:buClr>
                <a:schemeClr val="lt1"/>
              </a:buClr>
              <a:buSzPts val="2100"/>
              <a:buNone/>
              <a:defRPr sz="2100">
                <a:solidFill>
                  <a:schemeClr val="lt1"/>
                </a:solidFill>
              </a:defRPr>
            </a:lvl7pPr>
            <a:lvl8pPr lvl="7" rtl="0">
              <a:lnSpc>
                <a:spcPct val="100000"/>
              </a:lnSpc>
              <a:spcBef>
                <a:spcPts val="600"/>
              </a:spcBef>
              <a:spcAft>
                <a:spcPts val="0"/>
              </a:spcAft>
              <a:buClr>
                <a:schemeClr val="lt1"/>
              </a:buClr>
              <a:buSzPts val="2100"/>
              <a:buNone/>
              <a:defRPr sz="2100">
                <a:solidFill>
                  <a:schemeClr val="lt1"/>
                </a:solidFill>
              </a:defRPr>
            </a:lvl8pPr>
            <a:lvl9pPr lvl="8" rtl="0">
              <a:lnSpc>
                <a:spcPct val="100000"/>
              </a:lnSpc>
              <a:spcBef>
                <a:spcPts val="600"/>
              </a:spcBef>
              <a:spcAft>
                <a:spcPts val="0"/>
              </a:spcAft>
              <a:buClr>
                <a:schemeClr val="lt1"/>
              </a:buClr>
              <a:buSzPts val="2100"/>
              <a:buNone/>
              <a:defRPr sz="2100">
                <a:solidFill>
                  <a:schemeClr val="lt1"/>
                </a:solidFil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1">
  <p:cSld name="SECTION_TITLE_AND_DESCRIPTION_1_1">
    <p:spTree>
      <p:nvGrpSpPr>
        <p:cNvPr id="110" name="Shape 110"/>
        <p:cNvGrpSpPr/>
        <p:nvPr/>
      </p:nvGrpSpPr>
      <p:grpSpPr>
        <a:xfrm>
          <a:off x="0" y="0"/>
          <a:ext cx="0" cy="0"/>
          <a:chOff x="0" y="0"/>
          <a:chExt cx="0" cy="0"/>
        </a:xfrm>
      </p:grpSpPr>
      <p:sp>
        <p:nvSpPr>
          <p:cNvPr id="111" name="Google Shape;111;p19"/>
          <p:cNvSpPr/>
          <p:nvPr/>
        </p:nvSpPr>
        <p:spPr>
          <a:xfrm>
            <a:off x="4572000" y="-125"/>
            <a:ext cx="4572000" cy="5143500"/>
          </a:xfrm>
          <a:prstGeom prst="rect">
            <a:avLst/>
          </a:pr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600"/>
              <a:buNone/>
              <a:defRPr/>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113" name="Google Shape;113;p1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600"/>
              </a:spcBef>
              <a:spcAft>
                <a:spcPts val="0"/>
              </a:spcAft>
              <a:buSzPts val="1800"/>
              <a:buNone/>
              <a:defRPr/>
            </a:lvl1pPr>
            <a:lvl2pPr lvl="1" rtl="0" algn="ctr">
              <a:lnSpc>
                <a:spcPct val="100000"/>
              </a:lnSpc>
              <a:spcBef>
                <a:spcPts val="600"/>
              </a:spcBef>
              <a:spcAft>
                <a:spcPts val="0"/>
              </a:spcAft>
              <a:buSzPts val="2100"/>
              <a:buNone/>
              <a:defRPr sz="2100"/>
            </a:lvl2pPr>
            <a:lvl3pPr lvl="2" rtl="0" algn="ctr">
              <a:lnSpc>
                <a:spcPct val="100000"/>
              </a:lnSpc>
              <a:spcBef>
                <a:spcPts val="600"/>
              </a:spcBef>
              <a:spcAft>
                <a:spcPts val="0"/>
              </a:spcAft>
              <a:buSzPts val="2100"/>
              <a:buNone/>
              <a:defRPr sz="2100"/>
            </a:lvl3pPr>
            <a:lvl4pPr lvl="3" rtl="0" algn="ctr">
              <a:lnSpc>
                <a:spcPct val="100000"/>
              </a:lnSpc>
              <a:spcBef>
                <a:spcPts val="600"/>
              </a:spcBef>
              <a:spcAft>
                <a:spcPts val="0"/>
              </a:spcAft>
              <a:buSzPts val="2100"/>
              <a:buNone/>
              <a:defRPr sz="2100"/>
            </a:lvl4pPr>
            <a:lvl5pPr lvl="4" rtl="0" algn="ctr">
              <a:lnSpc>
                <a:spcPct val="100000"/>
              </a:lnSpc>
              <a:spcBef>
                <a:spcPts val="600"/>
              </a:spcBef>
              <a:spcAft>
                <a:spcPts val="0"/>
              </a:spcAft>
              <a:buSzPts val="2100"/>
              <a:buNone/>
              <a:defRPr sz="2100"/>
            </a:lvl5pPr>
            <a:lvl6pPr lvl="5" rtl="0" algn="ctr">
              <a:lnSpc>
                <a:spcPct val="100000"/>
              </a:lnSpc>
              <a:spcBef>
                <a:spcPts val="600"/>
              </a:spcBef>
              <a:spcAft>
                <a:spcPts val="0"/>
              </a:spcAft>
              <a:buSzPts val="2100"/>
              <a:buNone/>
              <a:defRPr sz="2100"/>
            </a:lvl6pPr>
            <a:lvl7pPr lvl="6" rtl="0" algn="ctr">
              <a:lnSpc>
                <a:spcPct val="100000"/>
              </a:lnSpc>
              <a:spcBef>
                <a:spcPts val="600"/>
              </a:spcBef>
              <a:spcAft>
                <a:spcPts val="0"/>
              </a:spcAft>
              <a:buSzPts val="2100"/>
              <a:buNone/>
              <a:defRPr sz="2100"/>
            </a:lvl7pPr>
            <a:lvl8pPr lvl="7" rtl="0" algn="ctr">
              <a:lnSpc>
                <a:spcPct val="100000"/>
              </a:lnSpc>
              <a:spcBef>
                <a:spcPts val="600"/>
              </a:spcBef>
              <a:spcAft>
                <a:spcPts val="0"/>
              </a:spcAft>
              <a:buSzPts val="2100"/>
              <a:buNone/>
              <a:defRPr sz="2100"/>
            </a:lvl8pPr>
            <a:lvl9pPr lvl="8" rtl="0" algn="ctr">
              <a:lnSpc>
                <a:spcPct val="100000"/>
              </a:lnSpc>
              <a:spcBef>
                <a:spcPts val="600"/>
              </a:spcBef>
              <a:spcAft>
                <a:spcPts val="0"/>
              </a:spcAft>
              <a:buSzPts val="2100"/>
              <a:buNone/>
              <a:defRPr sz="2100"/>
            </a:lvl9pPr>
          </a:lstStyle>
          <a:p/>
        </p:txBody>
      </p:sp>
      <p:sp>
        <p:nvSpPr>
          <p:cNvPr id="114" name="Google Shape;114;p1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rtl="0">
              <a:spcBef>
                <a:spcPts val="600"/>
              </a:spcBef>
              <a:spcAft>
                <a:spcPts val="0"/>
              </a:spcAft>
              <a:buSzPts val="1800"/>
              <a:buChar char="•"/>
              <a:defRPr/>
            </a:lvl1pPr>
            <a:lvl2pPr indent="-342900" lvl="1" marL="914400" rtl="0">
              <a:spcBef>
                <a:spcPts val="600"/>
              </a:spcBef>
              <a:spcAft>
                <a:spcPts val="0"/>
              </a:spcAft>
              <a:buSzPts val="1800"/>
              <a:buChar char="•"/>
              <a:defRPr/>
            </a:lvl2pPr>
            <a:lvl3pPr indent="-342900" lvl="2" marL="1371600" rtl="0">
              <a:spcBef>
                <a:spcPts val="600"/>
              </a:spcBef>
              <a:spcAft>
                <a:spcPts val="0"/>
              </a:spcAft>
              <a:buSzPts val="1800"/>
              <a:buChar char="•"/>
              <a:defRPr/>
            </a:lvl3pPr>
            <a:lvl4pPr indent="-342900" lvl="3" marL="1828800" rtl="0">
              <a:spcBef>
                <a:spcPts val="600"/>
              </a:spcBef>
              <a:spcAft>
                <a:spcPts val="0"/>
              </a:spcAft>
              <a:buSzPts val="1800"/>
              <a:buChar char="•"/>
              <a:defRPr/>
            </a:lvl4pPr>
            <a:lvl5pPr indent="-342900" lvl="4" marL="2286000" rtl="0">
              <a:spcBef>
                <a:spcPts val="600"/>
              </a:spcBef>
              <a:spcAft>
                <a:spcPts val="0"/>
              </a:spcAft>
              <a:buSzPts val="1800"/>
              <a:buChar char="•"/>
              <a:defRPr/>
            </a:lvl5pPr>
            <a:lvl6pPr indent="-342900" lvl="5" marL="2743200" rtl="0">
              <a:spcBef>
                <a:spcPts val="600"/>
              </a:spcBef>
              <a:spcAft>
                <a:spcPts val="0"/>
              </a:spcAft>
              <a:buSzPts val="1800"/>
              <a:buChar char="•"/>
              <a:defRPr/>
            </a:lvl6pPr>
            <a:lvl7pPr indent="-342900" lvl="6" marL="3200400" rtl="0">
              <a:spcBef>
                <a:spcPts val="600"/>
              </a:spcBef>
              <a:spcAft>
                <a:spcPts val="0"/>
              </a:spcAft>
              <a:buSzPts val="1800"/>
              <a:buChar char="•"/>
              <a:defRPr/>
            </a:lvl7pPr>
            <a:lvl8pPr indent="-342900" lvl="7" marL="3657600" rtl="0">
              <a:spcBef>
                <a:spcPts val="600"/>
              </a:spcBef>
              <a:spcAft>
                <a:spcPts val="0"/>
              </a:spcAft>
              <a:buSzPts val="1800"/>
              <a:buChar char="•"/>
              <a:defRPr/>
            </a:lvl8pPr>
            <a:lvl9pPr indent="-342900" lvl="8" marL="4114800" rtl="0">
              <a:spcBef>
                <a:spcPts val="600"/>
              </a:spcBef>
              <a:spcAft>
                <a:spcPts val="0"/>
              </a:spcAft>
              <a:buSzPts val="1800"/>
              <a:buChar char="•"/>
              <a:defRPr/>
            </a:lvl9pPr>
          </a:lstStyle>
          <a:p/>
        </p:txBody>
      </p:sp>
      <p:sp>
        <p:nvSpPr>
          <p:cNvPr id="115" name="Google Shape;115;p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de on left">
  <p:cSld name="SECTION_TITLE_AND_DESCRIPTION_1_1_1">
    <p:spTree>
      <p:nvGrpSpPr>
        <p:cNvPr id="116" name="Shape 116"/>
        <p:cNvGrpSpPr/>
        <p:nvPr/>
      </p:nvGrpSpPr>
      <p:grpSpPr>
        <a:xfrm>
          <a:off x="0" y="0"/>
          <a:ext cx="0" cy="0"/>
          <a:chOff x="0" y="0"/>
          <a:chExt cx="0" cy="0"/>
        </a:xfrm>
      </p:grpSpPr>
      <p:sp>
        <p:nvSpPr>
          <p:cNvPr id="117" name="Google Shape;117;p20"/>
          <p:cNvSpPr/>
          <p:nvPr/>
        </p:nvSpPr>
        <p:spPr>
          <a:xfrm>
            <a:off x="0" y="6"/>
            <a:ext cx="4572000" cy="5143500"/>
          </a:xfrm>
          <a:prstGeom prst="rect">
            <a:avLst/>
          </a:prstGeom>
          <a:solidFill>
            <a:srgbClr val="FDF6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19" name="Google Shape;119;p20"/>
          <p:cNvSpPr txBox="1"/>
          <p:nvPr>
            <p:ph idx="1" type="body"/>
          </p:nvPr>
        </p:nvSpPr>
        <p:spPr>
          <a:xfrm>
            <a:off x="4882900" y="1152150"/>
            <a:ext cx="3950100" cy="3420000"/>
          </a:xfrm>
          <a:prstGeom prst="rect">
            <a:avLst/>
          </a:prstGeom>
        </p:spPr>
        <p:txBody>
          <a:bodyPr anchorCtr="0" anchor="t" bIns="91425" lIns="91425" spcFirstLastPara="1" rIns="91425" wrap="square" tIns="91425">
            <a:noAutofit/>
          </a:bodyPr>
          <a:lstStyle>
            <a:lvl1pPr indent="-342900" lvl="0" marL="457200" rtl="0">
              <a:spcBef>
                <a:spcPts val="600"/>
              </a:spcBef>
              <a:spcAft>
                <a:spcPts val="0"/>
              </a:spcAft>
              <a:buSzPts val="1800"/>
              <a:buChar char="•"/>
              <a:defRPr/>
            </a:lvl1pPr>
            <a:lvl2pPr indent="-342900" lvl="1" marL="914400" rtl="0">
              <a:spcBef>
                <a:spcPts val="600"/>
              </a:spcBef>
              <a:spcAft>
                <a:spcPts val="0"/>
              </a:spcAft>
              <a:buSzPts val="1800"/>
              <a:buChar char="•"/>
              <a:defRPr/>
            </a:lvl2pPr>
            <a:lvl3pPr indent="-342900" lvl="2" marL="1371600" rtl="0">
              <a:spcBef>
                <a:spcPts val="600"/>
              </a:spcBef>
              <a:spcAft>
                <a:spcPts val="0"/>
              </a:spcAft>
              <a:buSzPts val="1800"/>
              <a:buChar char="•"/>
              <a:defRPr/>
            </a:lvl3pPr>
            <a:lvl4pPr indent="-342900" lvl="3" marL="1828800" rtl="0">
              <a:spcBef>
                <a:spcPts val="600"/>
              </a:spcBef>
              <a:spcAft>
                <a:spcPts val="0"/>
              </a:spcAft>
              <a:buSzPts val="1800"/>
              <a:buChar char="•"/>
              <a:defRPr/>
            </a:lvl4pPr>
            <a:lvl5pPr indent="-342900" lvl="4" marL="2286000" rtl="0">
              <a:spcBef>
                <a:spcPts val="600"/>
              </a:spcBef>
              <a:spcAft>
                <a:spcPts val="0"/>
              </a:spcAft>
              <a:buSzPts val="1800"/>
              <a:buChar char="•"/>
              <a:defRPr/>
            </a:lvl5pPr>
            <a:lvl6pPr indent="-342900" lvl="5" marL="2743200" rtl="0">
              <a:spcBef>
                <a:spcPts val="600"/>
              </a:spcBef>
              <a:spcAft>
                <a:spcPts val="0"/>
              </a:spcAft>
              <a:buSzPts val="1800"/>
              <a:buChar char="•"/>
              <a:defRPr/>
            </a:lvl6pPr>
            <a:lvl7pPr indent="-342900" lvl="6" marL="3200400" rtl="0">
              <a:spcBef>
                <a:spcPts val="600"/>
              </a:spcBef>
              <a:spcAft>
                <a:spcPts val="0"/>
              </a:spcAft>
              <a:buSzPts val="1800"/>
              <a:buChar char="•"/>
              <a:defRPr/>
            </a:lvl7pPr>
            <a:lvl8pPr indent="-342900" lvl="7" marL="3657600" rtl="0">
              <a:spcBef>
                <a:spcPts val="600"/>
              </a:spcBef>
              <a:spcAft>
                <a:spcPts val="0"/>
              </a:spcAft>
              <a:buSzPts val="1800"/>
              <a:buChar char="•"/>
              <a:defRPr/>
            </a:lvl8pPr>
            <a:lvl9pPr indent="-342900" lvl="8" marL="4114800" rtl="0">
              <a:spcBef>
                <a:spcPts val="600"/>
              </a:spcBef>
              <a:spcAft>
                <a:spcPts val="0"/>
              </a:spcAft>
              <a:buSzPts val="1800"/>
              <a:buChar char="•"/>
              <a:defRPr/>
            </a:lvl9pPr>
          </a:lstStyle>
          <a:p/>
        </p:txBody>
      </p:sp>
      <p:sp>
        <p:nvSpPr>
          <p:cNvPr id="120" name="Google Shape;120;p20"/>
          <p:cNvSpPr txBox="1"/>
          <p:nvPr>
            <p:ph idx="2" type="body"/>
          </p:nvPr>
        </p:nvSpPr>
        <p:spPr>
          <a:xfrm>
            <a:off x="310900" y="448050"/>
            <a:ext cx="3950100" cy="4124100"/>
          </a:xfrm>
          <a:prstGeom prst="rect">
            <a:avLst/>
          </a:prstGeom>
        </p:spPr>
        <p:txBody>
          <a:bodyPr anchorCtr="0" anchor="t" bIns="91425" lIns="91425" spcFirstLastPara="1" rIns="91425" wrap="square" tIns="91425">
            <a:noAutofit/>
          </a:bodyPr>
          <a:lstStyle>
            <a:lvl1pPr indent="-342900" lvl="0" marL="457200" rtl="0">
              <a:spcBef>
                <a:spcPts val="600"/>
              </a:spcBef>
              <a:spcAft>
                <a:spcPts val="0"/>
              </a:spcAft>
              <a:buSzPts val="1800"/>
              <a:buChar char="•"/>
              <a:defRPr/>
            </a:lvl1pPr>
            <a:lvl2pPr indent="-342900" lvl="1" marL="914400" rtl="0">
              <a:spcBef>
                <a:spcPts val="600"/>
              </a:spcBef>
              <a:spcAft>
                <a:spcPts val="0"/>
              </a:spcAft>
              <a:buSzPts val="1800"/>
              <a:buChar char="•"/>
              <a:defRPr/>
            </a:lvl2pPr>
            <a:lvl3pPr indent="-342900" lvl="2" marL="1371600" rtl="0">
              <a:spcBef>
                <a:spcPts val="600"/>
              </a:spcBef>
              <a:spcAft>
                <a:spcPts val="0"/>
              </a:spcAft>
              <a:buSzPts val="1800"/>
              <a:buChar char="•"/>
              <a:defRPr/>
            </a:lvl3pPr>
            <a:lvl4pPr indent="-342900" lvl="3" marL="1828800" rtl="0">
              <a:spcBef>
                <a:spcPts val="600"/>
              </a:spcBef>
              <a:spcAft>
                <a:spcPts val="0"/>
              </a:spcAft>
              <a:buSzPts val="1800"/>
              <a:buChar char="•"/>
              <a:defRPr/>
            </a:lvl4pPr>
            <a:lvl5pPr indent="-342900" lvl="4" marL="2286000" rtl="0">
              <a:spcBef>
                <a:spcPts val="600"/>
              </a:spcBef>
              <a:spcAft>
                <a:spcPts val="0"/>
              </a:spcAft>
              <a:buSzPts val="1800"/>
              <a:buChar char="•"/>
              <a:defRPr/>
            </a:lvl5pPr>
            <a:lvl6pPr indent="-342900" lvl="5" marL="2743200" rtl="0">
              <a:spcBef>
                <a:spcPts val="600"/>
              </a:spcBef>
              <a:spcAft>
                <a:spcPts val="0"/>
              </a:spcAft>
              <a:buSzPts val="1800"/>
              <a:buChar char="•"/>
              <a:defRPr/>
            </a:lvl6pPr>
            <a:lvl7pPr indent="-342900" lvl="6" marL="3200400" rtl="0">
              <a:spcBef>
                <a:spcPts val="600"/>
              </a:spcBef>
              <a:spcAft>
                <a:spcPts val="0"/>
              </a:spcAft>
              <a:buSzPts val="1800"/>
              <a:buChar char="•"/>
              <a:defRPr/>
            </a:lvl7pPr>
            <a:lvl8pPr indent="-342900" lvl="7" marL="3657600" rtl="0">
              <a:spcBef>
                <a:spcPts val="600"/>
              </a:spcBef>
              <a:spcAft>
                <a:spcPts val="0"/>
              </a:spcAft>
              <a:buSzPts val="1800"/>
              <a:buChar char="•"/>
              <a:defRPr/>
            </a:lvl8pPr>
            <a:lvl9pPr indent="-342900" lvl="8" marL="4114800" rtl="0">
              <a:spcBef>
                <a:spcPts val="600"/>
              </a:spcBef>
              <a:spcAft>
                <a:spcPts val="0"/>
              </a:spcAft>
              <a:buSzPts val="1800"/>
              <a:buChar char="•"/>
              <a:defRPr/>
            </a:lvl9pPr>
          </a:lstStyle>
          <a:p/>
        </p:txBody>
      </p:sp>
      <p:sp>
        <p:nvSpPr>
          <p:cNvPr id="121" name="Google Shape;121;p20"/>
          <p:cNvSpPr txBox="1"/>
          <p:nvPr>
            <p:ph type="title"/>
          </p:nvPr>
        </p:nvSpPr>
        <p:spPr>
          <a:xfrm>
            <a:off x="4882900" y="445025"/>
            <a:ext cx="39501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122" name="Google Shape;122;p20"/>
          <p:cNvPicPr preferRelativeResize="0"/>
          <p:nvPr/>
        </p:nvPicPr>
        <p:blipFill>
          <a:blip r:embed="rId2">
            <a:alphaModFix/>
          </a:blip>
          <a:stretch>
            <a:fillRect/>
          </a:stretch>
        </p:blipFill>
        <p:spPr>
          <a:xfrm>
            <a:off x="0" y="4983478"/>
            <a:ext cx="457200" cy="160022"/>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 name="Shape 14"/>
        <p:cNvGrpSpPr/>
        <p:nvPr/>
      </p:nvGrpSpPr>
      <p:grpSpPr>
        <a:xfrm>
          <a:off x="0" y="0"/>
          <a:ext cx="0" cy="0"/>
          <a:chOff x="0" y="0"/>
          <a:chExt cx="0" cy="0"/>
        </a:xfrm>
      </p:grpSpPr>
      <p:sp>
        <p:nvSpPr>
          <p:cNvPr id="15" name="Google Shape;15;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6" name="Google Shape;16;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7" name="Google Shape;17;p3"/>
          <p:cNvSpPr txBox="1"/>
          <p:nvPr>
            <p:ph idx="1" type="subTitle"/>
          </p:nvPr>
        </p:nvSpPr>
        <p:spPr>
          <a:xfrm>
            <a:off x="311700" y="2834125"/>
            <a:ext cx="8520600" cy="1536300"/>
          </a:xfrm>
          <a:prstGeom prst="rect">
            <a:avLst/>
          </a:prstGeom>
        </p:spPr>
        <p:txBody>
          <a:bodyPr anchorCtr="0" anchor="t" bIns="91425" lIns="91425" spcFirstLastPara="1" rIns="91425" wrap="square" tIns="91425">
            <a:noAutofit/>
          </a:bodyPr>
          <a:lstStyle>
            <a:lvl1pPr lvl="0" rtl="0" algn="ctr">
              <a:lnSpc>
                <a:spcPct val="100000"/>
              </a:lnSpc>
              <a:spcBef>
                <a:spcPts val="600"/>
              </a:spcBef>
              <a:spcAft>
                <a:spcPts val="0"/>
              </a:spcAft>
              <a:buSzPts val="2400"/>
              <a:buFont typeface="Roboto Light"/>
              <a:buNone/>
              <a:defRPr sz="2400">
                <a:latin typeface="Roboto Light"/>
                <a:ea typeface="Roboto Light"/>
                <a:cs typeface="Roboto Light"/>
                <a:sym typeface="Roboto Light"/>
              </a:defRPr>
            </a:lvl1pPr>
            <a:lvl2pPr lvl="1" rtl="0" algn="ctr">
              <a:lnSpc>
                <a:spcPct val="100000"/>
              </a:lnSpc>
              <a:spcBef>
                <a:spcPts val="600"/>
              </a:spcBef>
              <a:spcAft>
                <a:spcPts val="0"/>
              </a:spcAft>
              <a:buSzPts val="2400"/>
              <a:buFont typeface="Roboto Light"/>
              <a:buNone/>
              <a:defRPr sz="2400">
                <a:latin typeface="Roboto Light"/>
                <a:ea typeface="Roboto Light"/>
                <a:cs typeface="Roboto Light"/>
                <a:sym typeface="Roboto Light"/>
              </a:defRPr>
            </a:lvl2pPr>
            <a:lvl3pPr lvl="2" rtl="0" algn="ctr">
              <a:lnSpc>
                <a:spcPct val="100000"/>
              </a:lnSpc>
              <a:spcBef>
                <a:spcPts val="600"/>
              </a:spcBef>
              <a:spcAft>
                <a:spcPts val="0"/>
              </a:spcAft>
              <a:buSzPts val="2400"/>
              <a:buFont typeface="Roboto Light"/>
              <a:buNone/>
              <a:defRPr sz="2400">
                <a:latin typeface="Roboto Light"/>
                <a:ea typeface="Roboto Light"/>
                <a:cs typeface="Roboto Light"/>
                <a:sym typeface="Roboto Light"/>
              </a:defRPr>
            </a:lvl3pPr>
            <a:lvl4pPr lvl="3" rtl="0" algn="ctr">
              <a:lnSpc>
                <a:spcPct val="100000"/>
              </a:lnSpc>
              <a:spcBef>
                <a:spcPts val="600"/>
              </a:spcBef>
              <a:spcAft>
                <a:spcPts val="0"/>
              </a:spcAft>
              <a:buSzPts val="2400"/>
              <a:buFont typeface="Roboto Light"/>
              <a:buNone/>
              <a:defRPr sz="2400">
                <a:latin typeface="Roboto Light"/>
                <a:ea typeface="Roboto Light"/>
                <a:cs typeface="Roboto Light"/>
                <a:sym typeface="Roboto Light"/>
              </a:defRPr>
            </a:lvl4pPr>
            <a:lvl5pPr lvl="4" rtl="0" algn="ctr">
              <a:lnSpc>
                <a:spcPct val="100000"/>
              </a:lnSpc>
              <a:spcBef>
                <a:spcPts val="600"/>
              </a:spcBef>
              <a:spcAft>
                <a:spcPts val="0"/>
              </a:spcAft>
              <a:buSzPts val="2400"/>
              <a:buFont typeface="Roboto Light"/>
              <a:buNone/>
              <a:defRPr sz="2400">
                <a:latin typeface="Roboto Light"/>
                <a:ea typeface="Roboto Light"/>
                <a:cs typeface="Roboto Light"/>
                <a:sym typeface="Roboto Light"/>
              </a:defRPr>
            </a:lvl5pPr>
            <a:lvl6pPr lvl="5" rtl="0" algn="ctr">
              <a:lnSpc>
                <a:spcPct val="100000"/>
              </a:lnSpc>
              <a:spcBef>
                <a:spcPts val="600"/>
              </a:spcBef>
              <a:spcAft>
                <a:spcPts val="0"/>
              </a:spcAft>
              <a:buSzPts val="2400"/>
              <a:buFont typeface="Roboto Light"/>
              <a:buNone/>
              <a:defRPr sz="2400">
                <a:latin typeface="Roboto Light"/>
                <a:ea typeface="Roboto Light"/>
                <a:cs typeface="Roboto Light"/>
                <a:sym typeface="Roboto Light"/>
              </a:defRPr>
            </a:lvl6pPr>
            <a:lvl7pPr lvl="6" rtl="0" algn="ctr">
              <a:lnSpc>
                <a:spcPct val="100000"/>
              </a:lnSpc>
              <a:spcBef>
                <a:spcPts val="600"/>
              </a:spcBef>
              <a:spcAft>
                <a:spcPts val="0"/>
              </a:spcAft>
              <a:buSzPts val="2400"/>
              <a:buFont typeface="Roboto Light"/>
              <a:buNone/>
              <a:defRPr sz="2400">
                <a:latin typeface="Roboto Light"/>
                <a:ea typeface="Roboto Light"/>
                <a:cs typeface="Roboto Light"/>
                <a:sym typeface="Roboto Light"/>
              </a:defRPr>
            </a:lvl7pPr>
            <a:lvl8pPr lvl="7" rtl="0" algn="ctr">
              <a:lnSpc>
                <a:spcPct val="100000"/>
              </a:lnSpc>
              <a:spcBef>
                <a:spcPts val="600"/>
              </a:spcBef>
              <a:spcAft>
                <a:spcPts val="0"/>
              </a:spcAft>
              <a:buSzPts val="2400"/>
              <a:buFont typeface="Roboto Light"/>
              <a:buNone/>
              <a:defRPr sz="2400">
                <a:latin typeface="Roboto Light"/>
                <a:ea typeface="Roboto Light"/>
                <a:cs typeface="Roboto Light"/>
                <a:sym typeface="Roboto Light"/>
              </a:defRPr>
            </a:lvl8pPr>
            <a:lvl9pPr lvl="8" rtl="0" algn="ctr">
              <a:lnSpc>
                <a:spcPct val="100000"/>
              </a:lnSpc>
              <a:spcBef>
                <a:spcPts val="600"/>
              </a:spcBef>
              <a:spcAft>
                <a:spcPts val="0"/>
              </a:spcAft>
              <a:buSzPts val="2400"/>
              <a:buFont typeface="Roboto Light"/>
              <a:buNone/>
              <a:defRPr sz="2400">
                <a:latin typeface="Roboto Light"/>
                <a:ea typeface="Roboto Light"/>
                <a:cs typeface="Roboto Light"/>
                <a:sym typeface="Roboto Light"/>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de left, Heading">
  <p:cSld name="SECTION_TITLE_AND_DESCRIPTION_1_1_1_1">
    <p:spTree>
      <p:nvGrpSpPr>
        <p:cNvPr id="123" name="Shape 123"/>
        <p:cNvGrpSpPr/>
        <p:nvPr/>
      </p:nvGrpSpPr>
      <p:grpSpPr>
        <a:xfrm>
          <a:off x="0" y="0"/>
          <a:ext cx="0" cy="0"/>
          <a:chOff x="0" y="0"/>
          <a:chExt cx="0" cy="0"/>
        </a:xfrm>
      </p:grpSpPr>
      <p:sp>
        <p:nvSpPr>
          <p:cNvPr id="124" name="Google Shape;124;p21"/>
          <p:cNvSpPr/>
          <p:nvPr/>
        </p:nvSpPr>
        <p:spPr>
          <a:xfrm>
            <a:off x="0" y="6"/>
            <a:ext cx="4572000" cy="5143500"/>
          </a:xfrm>
          <a:prstGeom prst="rect">
            <a:avLst/>
          </a:prstGeom>
          <a:solidFill>
            <a:srgbClr val="FDF6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26" name="Google Shape;126;p21"/>
          <p:cNvSpPr txBox="1"/>
          <p:nvPr>
            <p:ph idx="1" type="body"/>
          </p:nvPr>
        </p:nvSpPr>
        <p:spPr>
          <a:xfrm>
            <a:off x="4882900" y="1152150"/>
            <a:ext cx="3950100" cy="3420000"/>
          </a:xfrm>
          <a:prstGeom prst="rect">
            <a:avLst/>
          </a:prstGeom>
        </p:spPr>
        <p:txBody>
          <a:bodyPr anchorCtr="0" anchor="t" bIns="91425" lIns="91425" spcFirstLastPara="1" rIns="91425" wrap="square" tIns="91425">
            <a:noAutofit/>
          </a:bodyPr>
          <a:lstStyle>
            <a:lvl1pPr indent="-342900" lvl="0" marL="457200" rtl="0">
              <a:spcBef>
                <a:spcPts val="600"/>
              </a:spcBef>
              <a:spcAft>
                <a:spcPts val="0"/>
              </a:spcAft>
              <a:buSzPts val="1800"/>
              <a:buChar char="•"/>
              <a:defRPr/>
            </a:lvl1pPr>
            <a:lvl2pPr indent="-342900" lvl="1" marL="914400" rtl="0">
              <a:spcBef>
                <a:spcPts val="600"/>
              </a:spcBef>
              <a:spcAft>
                <a:spcPts val="0"/>
              </a:spcAft>
              <a:buSzPts val="1800"/>
              <a:buChar char="•"/>
              <a:defRPr/>
            </a:lvl2pPr>
            <a:lvl3pPr indent="-342900" lvl="2" marL="1371600" rtl="0">
              <a:spcBef>
                <a:spcPts val="600"/>
              </a:spcBef>
              <a:spcAft>
                <a:spcPts val="0"/>
              </a:spcAft>
              <a:buSzPts val="1800"/>
              <a:buChar char="•"/>
              <a:defRPr/>
            </a:lvl3pPr>
            <a:lvl4pPr indent="-342900" lvl="3" marL="1828800" rtl="0">
              <a:spcBef>
                <a:spcPts val="600"/>
              </a:spcBef>
              <a:spcAft>
                <a:spcPts val="0"/>
              </a:spcAft>
              <a:buSzPts val="1800"/>
              <a:buChar char="•"/>
              <a:defRPr/>
            </a:lvl4pPr>
            <a:lvl5pPr indent="-342900" lvl="4" marL="2286000" rtl="0">
              <a:spcBef>
                <a:spcPts val="600"/>
              </a:spcBef>
              <a:spcAft>
                <a:spcPts val="0"/>
              </a:spcAft>
              <a:buSzPts val="1800"/>
              <a:buChar char="•"/>
              <a:defRPr/>
            </a:lvl5pPr>
            <a:lvl6pPr indent="-342900" lvl="5" marL="2743200" rtl="0">
              <a:spcBef>
                <a:spcPts val="600"/>
              </a:spcBef>
              <a:spcAft>
                <a:spcPts val="0"/>
              </a:spcAft>
              <a:buSzPts val="1800"/>
              <a:buChar char="•"/>
              <a:defRPr/>
            </a:lvl6pPr>
            <a:lvl7pPr indent="-342900" lvl="6" marL="3200400" rtl="0">
              <a:spcBef>
                <a:spcPts val="600"/>
              </a:spcBef>
              <a:spcAft>
                <a:spcPts val="0"/>
              </a:spcAft>
              <a:buSzPts val="1800"/>
              <a:buChar char="•"/>
              <a:defRPr/>
            </a:lvl7pPr>
            <a:lvl8pPr indent="-342900" lvl="7" marL="3657600" rtl="0">
              <a:spcBef>
                <a:spcPts val="600"/>
              </a:spcBef>
              <a:spcAft>
                <a:spcPts val="0"/>
              </a:spcAft>
              <a:buSzPts val="1800"/>
              <a:buChar char="•"/>
              <a:defRPr/>
            </a:lvl8pPr>
            <a:lvl9pPr indent="-342900" lvl="8" marL="4114800" rtl="0">
              <a:spcBef>
                <a:spcPts val="600"/>
              </a:spcBef>
              <a:spcAft>
                <a:spcPts val="0"/>
              </a:spcAft>
              <a:buSzPts val="1800"/>
              <a:buChar char="•"/>
              <a:defRPr/>
            </a:lvl9pPr>
          </a:lstStyle>
          <a:p/>
        </p:txBody>
      </p:sp>
      <p:sp>
        <p:nvSpPr>
          <p:cNvPr id="127" name="Google Shape;127;p21"/>
          <p:cNvSpPr txBox="1"/>
          <p:nvPr>
            <p:ph idx="2" type="body"/>
          </p:nvPr>
        </p:nvSpPr>
        <p:spPr>
          <a:xfrm>
            <a:off x="310900" y="448050"/>
            <a:ext cx="3950100" cy="4124100"/>
          </a:xfrm>
          <a:prstGeom prst="rect">
            <a:avLst/>
          </a:prstGeom>
        </p:spPr>
        <p:txBody>
          <a:bodyPr anchorCtr="0" anchor="t" bIns="91425" lIns="91425" spcFirstLastPara="1" rIns="91425" wrap="square" tIns="91425">
            <a:noAutofit/>
          </a:bodyPr>
          <a:lstStyle>
            <a:lvl1pPr indent="-342900" lvl="0" marL="457200" rtl="0">
              <a:spcBef>
                <a:spcPts val="600"/>
              </a:spcBef>
              <a:spcAft>
                <a:spcPts val="0"/>
              </a:spcAft>
              <a:buSzPts val="1800"/>
              <a:buChar char="•"/>
              <a:defRPr/>
            </a:lvl1pPr>
            <a:lvl2pPr indent="-342900" lvl="1" marL="914400" rtl="0">
              <a:spcBef>
                <a:spcPts val="600"/>
              </a:spcBef>
              <a:spcAft>
                <a:spcPts val="0"/>
              </a:spcAft>
              <a:buSzPts val="1800"/>
              <a:buChar char="•"/>
              <a:defRPr/>
            </a:lvl2pPr>
            <a:lvl3pPr indent="-342900" lvl="2" marL="1371600" rtl="0">
              <a:spcBef>
                <a:spcPts val="600"/>
              </a:spcBef>
              <a:spcAft>
                <a:spcPts val="0"/>
              </a:spcAft>
              <a:buSzPts val="1800"/>
              <a:buChar char="•"/>
              <a:defRPr/>
            </a:lvl3pPr>
            <a:lvl4pPr indent="-342900" lvl="3" marL="1828800" rtl="0">
              <a:spcBef>
                <a:spcPts val="600"/>
              </a:spcBef>
              <a:spcAft>
                <a:spcPts val="0"/>
              </a:spcAft>
              <a:buSzPts val="1800"/>
              <a:buChar char="•"/>
              <a:defRPr/>
            </a:lvl4pPr>
            <a:lvl5pPr indent="-342900" lvl="4" marL="2286000" rtl="0">
              <a:spcBef>
                <a:spcPts val="600"/>
              </a:spcBef>
              <a:spcAft>
                <a:spcPts val="0"/>
              </a:spcAft>
              <a:buSzPts val="1800"/>
              <a:buChar char="•"/>
              <a:defRPr/>
            </a:lvl5pPr>
            <a:lvl6pPr indent="-342900" lvl="5" marL="2743200" rtl="0">
              <a:spcBef>
                <a:spcPts val="600"/>
              </a:spcBef>
              <a:spcAft>
                <a:spcPts val="0"/>
              </a:spcAft>
              <a:buSzPts val="1800"/>
              <a:buChar char="•"/>
              <a:defRPr/>
            </a:lvl6pPr>
            <a:lvl7pPr indent="-342900" lvl="6" marL="3200400" rtl="0">
              <a:spcBef>
                <a:spcPts val="600"/>
              </a:spcBef>
              <a:spcAft>
                <a:spcPts val="0"/>
              </a:spcAft>
              <a:buSzPts val="1800"/>
              <a:buChar char="•"/>
              <a:defRPr/>
            </a:lvl7pPr>
            <a:lvl8pPr indent="-342900" lvl="7" marL="3657600" rtl="0">
              <a:spcBef>
                <a:spcPts val="600"/>
              </a:spcBef>
              <a:spcAft>
                <a:spcPts val="0"/>
              </a:spcAft>
              <a:buSzPts val="1800"/>
              <a:buChar char="•"/>
              <a:defRPr/>
            </a:lvl8pPr>
            <a:lvl9pPr indent="-342900" lvl="8" marL="4114800" rtl="0">
              <a:spcBef>
                <a:spcPts val="600"/>
              </a:spcBef>
              <a:spcAft>
                <a:spcPts val="0"/>
              </a:spcAft>
              <a:buSzPts val="1800"/>
              <a:buChar char="•"/>
              <a:defRPr/>
            </a:lvl9pPr>
          </a:lstStyle>
          <a:p/>
        </p:txBody>
      </p:sp>
      <p:sp>
        <p:nvSpPr>
          <p:cNvPr id="128" name="Google Shape;128;p21"/>
          <p:cNvSpPr txBox="1"/>
          <p:nvPr>
            <p:ph idx="3" type="subTitle"/>
          </p:nvPr>
        </p:nvSpPr>
        <p:spPr>
          <a:xfrm>
            <a:off x="225450" y="3943400"/>
            <a:ext cx="4045200" cy="465000"/>
          </a:xfrm>
          <a:prstGeom prst="rect">
            <a:avLst/>
          </a:prstGeom>
        </p:spPr>
        <p:txBody>
          <a:bodyPr anchorCtr="0" anchor="t" bIns="91425" lIns="91425" spcFirstLastPara="1" rIns="91425" wrap="square" tIns="91425">
            <a:noAutofit/>
          </a:bodyPr>
          <a:lstStyle>
            <a:lvl1pPr lvl="0" rtl="0">
              <a:lnSpc>
                <a:spcPct val="100000"/>
              </a:lnSpc>
              <a:spcBef>
                <a:spcPts val="600"/>
              </a:spcBef>
              <a:spcAft>
                <a:spcPts val="0"/>
              </a:spcAft>
              <a:buSzPts val="1800"/>
              <a:buNone/>
              <a:defRPr/>
            </a:lvl1pPr>
            <a:lvl2pPr lvl="1" rtl="0" algn="ctr">
              <a:lnSpc>
                <a:spcPct val="100000"/>
              </a:lnSpc>
              <a:spcBef>
                <a:spcPts val="600"/>
              </a:spcBef>
              <a:spcAft>
                <a:spcPts val="0"/>
              </a:spcAft>
              <a:buSzPts val="2100"/>
              <a:buNone/>
              <a:defRPr sz="2100"/>
            </a:lvl2pPr>
            <a:lvl3pPr lvl="2" rtl="0" algn="ctr">
              <a:lnSpc>
                <a:spcPct val="100000"/>
              </a:lnSpc>
              <a:spcBef>
                <a:spcPts val="600"/>
              </a:spcBef>
              <a:spcAft>
                <a:spcPts val="0"/>
              </a:spcAft>
              <a:buSzPts val="2100"/>
              <a:buNone/>
              <a:defRPr sz="2100"/>
            </a:lvl3pPr>
            <a:lvl4pPr lvl="3" rtl="0" algn="ctr">
              <a:lnSpc>
                <a:spcPct val="100000"/>
              </a:lnSpc>
              <a:spcBef>
                <a:spcPts val="600"/>
              </a:spcBef>
              <a:spcAft>
                <a:spcPts val="0"/>
              </a:spcAft>
              <a:buSzPts val="2100"/>
              <a:buNone/>
              <a:defRPr sz="2100"/>
            </a:lvl4pPr>
            <a:lvl5pPr lvl="4" rtl="0" algn="ctr">
              <a:lnSpc>
                <a:spcPct val="100000"/>
              </a:lnSpc>
              <a:spcBef>
                <a:spcPts val="600"/>
              </a:spcBef>
              <a:spcAft>
                <a:spcPts val="0"/>
              </a:spcAft>
              <a:buSzPts val="2100"/>
              <a:buNone/>
              <a:defRPr sz="2100"/>
            </a:lvl5pPr>
            <a:lvl6pPr lvl="5" rtl="0" algn="ctr">
              <a:lnSpc>
                <a:spcPct val="100000"/>
              </a:lnSpc>
              <a:spcBef>
                <a:spcPts val="600"/>
              </a:spcBef>
              <a:spcAft>
                <a:spcPts val="0"/>
              </a:spcAft>
              <a:buSzPts val="2100"/>
              <a:buNone/>
              <a:defRPr sz="2100"/>
            </a:lvl6pPr>
            <a:lvl7pPr lvl="6" rtl="0" algn="ctr">
              <a:lnSpc>
                <a:spcPct val="100000"/>
              </a:lnSpc>
              <a:spcBef>
                <a:spcPts val="600"/>
              </a:spcBef>
              <a:spcAft>
                <a:spcPts val="0"/>
              </a:spcAft>
              <a:buSzPts val="2100"/>
              <a:buNone/>
              <a:defRPr sz="2100"/>
            </a:lvl7pPr>
            <a:lvl8pPr lvl="7" rtl="0" algn="ctr">
              <a:lnSpc>
                <a:spcPct val="100000"/>
              </a:lnSpc>
              <a:spcBef>
                <a:spcPts val="600"/>
              </a:spcBef>
              <a:spcAft>
                <a:spcPts val="0"/>
              </a:spcAft>
              <a:buSzPts val="2100"/>
              <a:buNone/>
              <a:defRPr sz="2100"/>
            </a:lvl8pPr>
            <a:lvl9pPr lvl="8" rtl="0" algn="ctr">
              <a:lnSpc>
                <a:spcPct val="100000"/>
              </a:lnSpc>
              <a:spcBef>
                <a:spcPts val="600"/>
              </a:spcBef>
              <a:spcAft>
                <a:spcPts val="0"/>
              </a:spcAft>
              <a:buSzPts val="2100"/>
              <a:buNone/>
              <a:defRPr sz="2100"/>
            </a:lvl9pPr>
          </a:lstStyle>
          <a:p/>
        </p:txBody>
      </p:sp>
      <p:sp>
        <p:nvSpPr>
          <p:cNvPr id="129" name="Google Shape;129;p21"/>
          <p:cNvSpPr txBox="1"/>
          <p:nvPr>
            <p:ph type="title"/>
          </p:nvPr>
        </p:nvSpPr>
        <p:spPr>
          <a:xfrm>
            <a:off x="208450" y="3418425"/>
            <a:ext cx="3950100" cy="572700"/>
          </a:xfrm>
          <a:prstGeom prst="rect">
            <a:avLst/>
          </a:prstGeom>
        </p:spPr>
        <p:txBody>
          <a:bodyPr anchorCtr="0" anchor="b" bIns="91425" lIns="91425" spcFirstLastPara="1" rIns="91425" wrap="square" tIns="91425">
            <a:noAutofit/>
          </a:bodyPr>
          <a:lstStyle>
            <a:lvl1pPr lvl="0" rtl="0">
              <a:spcBef>
                <a:spcPts val="0"/>
              </a:spcBef>
              <a:spcAft>
                <a:spcPts val="0"/>
              </a:spcAft>
              <a:buSzPts val="2500"/>
              <a:buNone/>
              <a:defRPr sz="2500"/>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p:txBody>
      </p:sp>
      <p:pic>
        <p:nvPicPr>
          <p:cNvPr id="130" name="Google Shape;130;p21"/>
          <p:cNvPicPr preferRelativeResize="0"/>
          <p:nvPr/>
        </p:nvPicPr>
        <p:blipFill>
          <a:blip r:embed="rId2">
            <a:alphaModFix/>
          </a:blip>
          <a:stretch>
            <a:fillRect/>
          </a:stretch>
        </p:blipFill>
        <p:spPr>
          <a:xfrm>
            <a:off x="0" y="4983478"/>
            <a:ext cx="457200" cy="160022"/>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spTree>
      <p:nvGrpSpPr>
        <p:cNvPr id="131" name="Shape 131"/>
        <p:cNvGrpSpPr/>
        <p:nvPr/>
      </p:nvGrpSpPr>
      <p:grpSpPr>
        <a:xfrm>
          <a:off x="0" y="0"/>
          <a:ext cx="0" cy="0"/>
          <a:chOff x="0" y="0"/>
          <a:chExt cx="0" cy="0"/>
        </a:xfrm>
      </p:grpSpPr>
      <p:sp>
        <p:nvSpPr>
          <p:cNvPr id="132" name="Google Shape;132;p22"/>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33" name="Google Shape;133;p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de on right">
  <p:cSld name="SECTION_TITLE_AND_DESCRIPTION_1_2">
    <p:spTree>
      <p:nvGrpSpPr>
        <p:cNvPr id="134" name="Shape 134"/>
        <p:cNvGrpSpPr/>
        <p:nvPr/>
      </p:nvGrpSpPr>
      <p:grpSpPr>
        <a:xfrm>
          <a:off x="0" y="0"/>
          <a:ext cx="0" cy="0"/>
          <a:chOff x="0" y="0"/>
          <a:chExt cx="0" cy="0"/>
        </a:xfrm>
      </p:grpSpPr>
      <p:sp>
        <p:nvSpPr>
          <p:cNvPr id="135" name="Google Shape;135;p23"/>
          <p:cNvSpPr/>
          <p:nvPr/>
        </p:nvSpPr>
        <p:spPr>
          <a:xfrm>
            <a:off x="4572000" y="-125"/>
            <a:ext cx="4572000" cy="5143500"/>
          </a:xfrm>
          <a:prstGeom prst="rect">
            <a:avLst/>
          </a:prstGeom>
          <a:solidFill>
            <a:srgbClr val="FDF6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37" name="Google Shape;137;p23"/>
          <p:cNvSpPr txBox="1"/>
          <p:nvPr>
            <p:ph idx="1" type="body"/>
          </p:nvPr>
        </p:nvSpPr>
        <p:spPr>
          <a:xfrm>
            <a:off x="311700" y="1152150"/>
            <a:ext cx="3950100" cy="3420000"/>
          </a:xfrm>
          <a:prstGeom prst="rect">
            <a:avLst/>
          </a:prstGeom>
        </p:spPr>
        <p:txBody>
          <a:bodyPr anchorCtr="0" anchor="t" bIns="91425" lIns="91425" spcFirstLastPara="1" rIns="91425" wrap="square" tIns="91425">
            <a:noAutofit/>
          </a:bodyPr>
          <a:lstStyle>
            <a:lvl1pPr indent="-342900" lvl="0" marL="457200" rtl="0">
              <a:spcBef>
                <a:spcPts val="600"/>
              </a:spcBef>
              <a:spcAft>
                <a:spcPts val="0"/>
              </a:spcAft>
              <a:buSzPts val="1800"/>
              <a:buChar char="•"/>
              <a:defRPr/>
            </a:lvl1pPr>
            <a:lvl2pPr indent="-342900" lvl="1" marL="914400" rtl="0">
              <a:spcBef>
                <a:spcPts val="600"/>
              </a:spcBef>
              <a:spcAft>
                <a:spcPts val="0"/>
              </a:spcAft>
              <a:buSzPts val="1800"/>
              <a:buChar char="•"/>
              <a:defRPr/>
            </a:lvl2pPr>
            <a:lvl3pPr indent="-342900" lvl="2" marL="1371600" rtl="0">
              <a:spcBef>
                <a:spcPts val="600"/>
              </a:spcBef>
              <a:spcAft>
                <a:spcPts val="0"/>
              </a:spcAft>
              <a:buSzPts val="1800"/>
              <a:buChar char="•"/>
              <a:defRPr/>
            </a:lvl3pPr>
            <a:lvl4pPr indent="-342900" lvl="3" marL="1828800" rtl="0">
              <a:spcBef>
                <a:spcPts val="600"/>
              </a:spcBef>
              <a:spcAft>
                <a:spcPts val="0"/>
              </a:spcAft>
              <a:buSzPts val="1800"/>
              <a:buChar char="•"/>
              <a:defRPr/>
            </a:lvl4pPr>
            <a:lvl5pPr indent="-342900" lvl="4" marL="2286000" rtl="0">
              <a:spcBef>
                <a:spcPts val="600"/>
              </a:spcBef>
              <a:spcAft>
                <a:spcPts val="0"/>
              </a:spcAft>
              <a:buSzPts val="1800"/>
              <a:buChar char="•"/>
              <a:defRPr/>
            </a:lvl5pPr>
            <a:lvl6pPr indent="-342900" lvl="5" marL="2743200" rtl="0">
              <a:spcBef>
                <a:spcPts val="600"/>
              </a:spcBef>
              <a:spcAft>
                <a:spcPts val="0"/>
              </a:spcAft>
              <a:buSzPts val="1800"/>
              <a:buChar char="•"/>
              <a:defRPr/>
            </a:lvl6pPr>
            <a:lvl7pPr indent="-342900" lvl="6" marL="3200400" rtl="0">
              <a:spcBef>
                <a:spcPts val="600"/>
              </a:spcBef>
              <a:spcAft>
                <a:spcPts val="0"/>
              </a:spcAft>
              <a:buSzPts val="1800"/>
              <a:buChar char="•"/>
              <a:defRPr/>
            </a:lvl7pPr>
            <a:lvl8pPr indent="-342900" lvl="7" marL="3657600" rtl="0">
              <a:spcBef>
                <a:spcPts val="600"/>
              </a:spcBef>
              <a:spcAft>
                <a:spcPts val="0"/>
              </a:spcAft>
              <a:buSzPts val="1800"/>
              <a:buChar char="•"/>
              <a:defRPr/>
            </a:lvl8pPr>
            <a:lvl9pPr indent="-342900" lvl="8" marL="4114800" rtl="0">
              <a:spcBef>
                <a:spcPts val="600"/>
              </a:spcBef>
              <a:spcAft>
                <a:spcPts val="0"/>
              </a:spcAft>
              <a:buSzPts val="1800"/>
              <a:buChar char="•"/>
              <a:defRPr/>
            </a:lvl9pPr>
          </a:lstStyle>
          <a:p/>
        </p:txBody>
      </p:sp>
      <p:sp>
        <p:nvSpPr>
          <p:cNvPr id="138" name="Google Shape;138;p23"/>
          <p:cNvSpPr txBox="1"/>
          <p:nvPr>
            <p:ph idx="2" type="body"/>
          </p:nvPr>
        </p:nvSpPr>
        <p:spPr>
          <a:xfrm>
            <a:off x="4882900" y="448050"/>
            <a:ext cx="3950100" cy="4124100"/>
          </a:xfrm>
          <a:prstGeom prst="rect">
            <a:avLst/>
          </a:prstGeom>
        </p:spPr>
        <p:txBody>
          <a:bodyPr anchorCtr="0" anchor="t" bIns="91425" lIns="91425" spcFirstLastPara="1" rIns="91425" wrap="square" tIns="91425">
            <a:noAutofit/>
          </a:bodyPr>
          <a:lstStyle>
            <a:lvl1pPr indent="-342900" lvl="0" marL="457200" rtl="0">
              <a:spcBef>
                <a:spcPts val="600"/>
              </a:spcBef>
              <a:spcAft>
                <a:spcPts val="0"/>
              </a:spcAft>
              <a:buSzPts val="1800"/>
              <a:buChar char="•"/>
              <a:defRPr/>
            </a:lvl1pPr>
            <a:lvl2pPr indent="-342900" lvl="1" marL="914400" rtl="0">
              <a:spcBef>
                <a:spcPts val="600"/>
              </a:spcBef>
              <a:spcAft>
                <a:spcPts val="0"/>
              </a:spcAft>
              <a:buSzPts val="1800"/>
              <a:buChar char="•"/>
              <a:defRPr/>
            </a:lvl2pPr>
            <a:lvl3pPr indent="-342900" lvl="2" marL="1371600" rtl="0">
              <a:spcBef>
                <a:spcPts val="600"/>
              </a:spcBef>
              <a:spcAft>
                <a:spcPts val="0"/>
              </a:spcAft>
              <a:buSzPts val="1800"/>
              <a:buChar char="•"/>
              <a:defRPr/>
            </a:lvl3pPr>
            <a:lvl4pPr indent="-342900" lvl="3" marL="1828800" rtl="0">
              <a:spcBef>
                <a:spcPts val="600"/>
              </a:spcBef>
              <a:spcAft>
                <a:spcPts val="0"/>
              </a:spcAft>
              <a:buSzPts val="1800"/>
              <a:buChar char="•"/>
              <a:defRPr/>
            </a:lvl4pPr>
            <a:lvl5pPr indent="-342900" lvl="4" marL="2286000" rtl="0">
              <a:spcBef>
                <a:spcPts val="600"/>
              </a:spcBef>
              <a:spcAft>
                <a:spcPts val="0"/>
              </a:spcAft>
              <a:buSzPts val="1800"/>
              <a:buChar char="•"/>
              <a:defRPr/>
            </a:lvl5pPr>
            <a:lvl6pPr indent="-342900" lvl="5" marL="2743200" rtl="0">
              <a:spcBef>
                <a:spcPts val="600"/>
              </a:spcBef>
              <a:spcAft>
                <a:spcPts val="0"/>
              </a:spcAft>
              <a:buSzPts val="1800"/>
              <a:buChar char="•"/>
              <a:defRPr/>
            </a:lvl6pPr>
            <a:lvl7pPr indent="-342900" lvl="6" marL="3200400" rtl="0">
              <a:spcBef>
                <a:spcPts val="600"/>
              </a:spcBef>
              <a:spcAft>
                <a:spcPts val="0"/>
              </a:spcAft>
              <a:buSzPts val="1800"/>
              <a:buChar char="•"/>
              <a:defRPr/>
            </a:lvl7pPr>
            <a:lvl8pPr indent="-342900" lvl="7" marL="3657600" rtl="0">
              <a:spcBef>
                <a:spcPts val="600"/>
              </a:spcBef>
              <a:spcAft>
                <a:spcPts val="0"/>
              </a:spcAft>
              <a:buSzPts val="1800"/>
              <a:buChar char="•"/>
              <a:defRPr/>
            </a:lvl8pPr>
            <a:lvl9pPr indent="-342900" lvl="8" marL="4114800" rtl="0">
              <a:spcBef>
                <a:spcPts val="600"/>
              </a:spcBef>
              <a:spcAft>
                <a:spcPts val="0"/>
              </a:spcAft>
              <a:buSzPts val="1800"/>
              <a:buChar char="•"/>
              <a:defRPr/>
            </a:lvl9pPr>
          </a:lstStyle>
          <a:p/>
        </p:txBody>
      </p:sp>
      <p:sp>
        <p:nvSpPr>
          <p:cNvPr id="139" name="Google Shape;139;p23"/>
          <p:cNvSpPr txBox="1"/>
          <p:nvPr>
            <p:ph type="title"/>
          </p:nvPr>
        </p:nvSpPr>
        <p:spPr>
          <a:xfrm>
            <a:off x="311700" y="445025"/>
            <a:ext cx="39501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txBox="1"/>
          <p:nvPr>
            <p:ph type="title"/>
          </p:nvPr>
        </p:nvSpPr>
        <p:spPr>
          <a:xfrm>
            <a:off x="0" y="0"/>
            <a:ext cx="8520600" cy="3936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b="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0" name="Google Shape;20;p4"/>
          <p:cNvSpPr txBox="1"/>
          <p:nvPr>
            <p:ph idx="1" type="body"/>
          </p:nvPr>
        </p:nvSpPr>
        <p:spPr>
          <a:xfrm>
            <a:off x="107044" y="402200"/>
            <a:ext cx="8520600" cy="3416400"/>
          </a:xfrm>
          <a:prstGeom prst="rect">
            <a:avLst/>
          </a:prstGeom>
        </p:spPr>
        <p:txBody>
          <a:bodyPr anchorCtr="0" anchor="t" bIns="91425" lIns="91425" spcFirstLastPara="1" rIns="91425" wrap="square" tIns="91425">
            <a:noAutofit/>
          </a:bodyPr>
          <a:lstStyle>
            <a:lvl1pPr indent="-342900" lvl="0" marL="457200" rtl="0">
              <a:spcBef>
                <a:spcPts val="600"/>
              </a:spcBef>
              <a:spcAft>
                <a:spcPts val="0"/>
              </a:spcAft>
              <a:buSzPts val="1800"/>
              <a:buChar char="●"/>
              <a:defRPr/>
            </a:lvl1pPr>
            <a:lvl2pPr indent="-342900" lvl="1" marL="914400" rtl="0">
              <a:spcBef>
                <a:spcPts val="600"/>
              </a:spcBef>
              <a:spcAft>
                <a:spcPts val="0"/>
              </a:spcAft>
              <a:buSzPts val="1800"/>
              <a:buChar char="○"/>
              <a:defRPr/>
            </a:lvl2pPr>
            <a:lvl3pPr indent="-342900" lvl="2" marL="1371600" rtl="0">
              <a:spcBef>
                <a:spcPts val="600"/>
              </a:spcBef>
              <a:spcAft>
                <a:spcPts val="0"/>
              </a:spcAft>
              <a:buSzPts val="1800"/>
              <a:buChar char="■"/>
              <a:defRPr/>
            </a:lvl3pPr>
            <a:lvl4pPr indent="-342900" lvl="3" marL="1828800" rtl="0">
              <a:spcBef>
                <a:spcPts val="600"/>
              </a:spcBef>
              <a:spcAft>
                <a:spcPts val="0"/>
              </a:spcAft>
              <a:buSzPts val="1800"/>
              <a:buChar char="●"/>
              <a:defRPr/>
            </a:lvl4pPr>
            <a:lvl5pPr indent="-342900" lvl="4" marL="2286000" rtl="0">
              <a:spcBef>
                <a:spcPts val="600"/>
              </a:spcBef>
              <a:spcAft>
                <a:spcPts val="0"/>
              </a:spcAft>
              <a:buSzPts val="1800"/>
              <a:buChar char="○"/>
              <a:defRPr/>
            </a:lvl5pPr>
            <a:lvl6pPr indent="-342900" lvl="5" marL="2743200" rtl="0">
              <a:spcBef>
                <a:spcPts val="600"/>
              </a:spcBef>
              <a:spcAft>
                <a:spcPts val="0"/>
              </a:spcAft>
              <a:buSzPts val="1800"/>
              <a:buChar char="■"/>
              <a:defRPr/>
            </a:lvl6pPr>
            <a:lvl7pPr indent="-342900" lvl="6" marL="3200400" rtl="0">
              <a:spcBef>
                <a:spcPts val="600"/>
              </a:spcBef>
              <a:spcAft>
                <a:spcPts val="0"/>
              </a:spcAft>
              <a:buSzPts val="1800"/>
              <a:buChar char="●"/>
              <a:defRPr/>
            </a:lvl7pPr>
            <a:lvl8pPr indent="-342900" lvl="7" marL="3657600" rtl="0">
              <a:spcBef>
                <a:spcPts val="600"/>
              </a:spcBef>
              <a:spcAft>
                <a:spcPts val="0"/>
              </a:spcAft>
              <a:buSzPts val="1800"/>
              <a:buChar char="○"/>
              <a:defRPr/>
            </a:lvl8pPr>
            <a:lvl9pPr indent="-342900" lvl="8" marL="4114800" rtl="0">
              <a:spcBef>
                <a:spcPts val="600"/>
              </a:spcBef>
              <a:spcAft>
                <a:spcPts val="0"/>
              </a:spcAft>
              <a:buSzPts val="1800"/>
              <a:buChar char="■"/>
              <a:defRPr/>
            </a:lvl9pPr>
          </a:lstStyle>
          <a:p/>
        </p:txBody>
      </p:sp>
      <p:sp>
        <p:nvSpPr>
          <p:cNvPr id="21" name="Google Shape;21;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cxnSp>
        <p:nvCxnSpPr>
          <p:cNvPr id="22" name="Google Shape;22;p4"/>
          <p:cNvCxnSpPr/>
          <p:nvPr/>
        </p:nvCxnSpPr>
        <p:spPr>
          <a:xfrm>
            <a:off x="95431" y="402210"/>
            <a:ext cx="8909700" cy="0"/>
          </a:xfrm>
          <a:prstGeom prst="straightConnector1">
            <a:avLst/>
          </a:prstGeom>
          <a:noFill/>
          <a:ln cap="flat" cmpd="sng" w="19050">
            <a:solidFill>
              <a:srgbClr val="BF9000"/>
            </a:solidFill>
            <a:prstDash val="solid"/>
            <a:round/>
            <a:headEnd len="med" w="med" type="none"/>
            <a:tailEnd len="med" w="med" type="none"/>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oadmap">
  <p:cSld name="SECTION_TITLE_AND_DESCRIPTION_1">
    <p:spTree>
      <p:nvGrpSpPr>
        <p:cNvPr id="23" name="Shape 23"/>
        <p:cNvGrpSpPr/>
        <p:nvPr/>
      </p:nvGrpSpPr>
      <p:grpSpPr>
        <a:xfrm>
          <a:off x="0" y="0"/>
          <a:ext cx="0" cy="0"/>
          <a:chOff x="0" y="0"/>
          <a:chExt cx="0" cy="0"/>
        </a:xfrm>
      </p:grpSpPr>
      <p:sp>
        <p:nvSpPr>
          <p:cNvPr id="24" name="Google Shape;24;p5"/>
          <p:cNvSpPr/>
          <p:nvPr/>
        </p:nvSpPr>
        <p:spPr>
          <a:xfrm>
            <a:off x="0" y="-125"/>
            <a:ext cx="4572000" cy="5143500"/>
          </a:xfrm>
          <a:prstGeom prst="rect">
            <a:avLst/>
          </a:pr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6" name="Google Shape;26;p5"/>
          <p:cNvSpPr txBox="1"/>
          <p:nvPr>
            <p:ph idx="1" type="body"/>
          </p:nvPr>
        </p:nvSpPr>
        <p:spPr>
          <a:xfrm>
            <a:off x="4812375" y="402198"/>
            <a:ext cx="3999900" cy="4260900"/>
          </a:xfrm>
          <a:prstGeom prst="rect">
            <a:avLst/>
          </a:prstGeom>
        </p:spPr>
        <p:txBody>
          <a:bodyPr anchorCtr="0" anchor="ctr" bIns="91425" lIns="91425" spcFirstLastPara="1" rIns="91425" wrap="square" tIns="91425">
            <a:noAutofit/>
          </a:bodyPr>
          <a:lstStyle>
            <a:lvl1pPr indent="-342900" lvl="0" marL="457200" rtl="0">
              <a:spcBef>
                <a:spcPts val="600"/>
              </a:spcBef>
              <a:spcAft>
                <a:spcPts val="0"/>
              </a:spcAft>
              <a:buClr>
                <a:srgbClr val="CCCCCC"/>
              </a:buClr>
              <a:buSzPts val="1800"/>
              <a:buFont typeface="Roboto Light"/>
              <a:buChar char="•"/>
              <a:defRPr>
                <a:solidFill>
                  <a:srgbClr val="CCCCCC"/>
                </a:solidFill>
                <a:latin typeface="Roboto Light"/>
                <a:ea typeface="Roboto Light"/>
                <a:cs typeface="Roboto Light"/>
                <a:sym typeface="Roboto Light"/>
              </a:defRPr>
            </a:lvl1pPr>
            <a:lvl2pPr indent="-342900" lvl="1" marL="914400" rtl="0">
              <a:spcBef>
                <a:spcPts val="600"/>
              </a:spcBef>
              <a:spcAft>
                <a:spcPts val="0"/>
              </a:spcAft>
              <a:buClr>
                <a:srgbClr val="CCCCCC"/>
              </a:buClr>
              <a:buSzPts val="1800"/>
              <a:buFont typeface="Roboto Light"/>
              <a:buChar char="•"/>
              <a:defRPr>
                <a:solidFill>
                  <a:srgbClr val="CCCCCC"/>
                </a:solidFill>
                <a:latin typeface="Roboto Light"/>
                <a:ea typeface="Roboto Light"/>
                <a:cs typeface="Roboto Light"/>
                <a:sym typeface="Roboto Light"/>
              </a:defRPr>
            </a:lvl2pPr>
            <a:lvl3pPr indent="-342900" lvl="2" marL="1371600" rtl="0">
              <a:spcBef>
                <a:spcPts val="600"/>
              </a:spcBef>
              <a:spcAft>
                <a:spcPts val="0"/>
              </a:spcAft>
              <a:buClr>
                <a:srgbClr val="CCCCCC"/>
              </a:buClr>
              <a:buSzPts val="1800"/>
              <a:buFont typeface="Roboto Light"/>
              <a:buChar char="•"/>
              <a:defRPr>
                <a:solidFill>
                  <a:srgbClr val="CCCCCC"/>
                </a:solidFill>
                <a:latin typeface="Roboto Light"/>
                <a:ea typeface="Roboto Light"/>
                <a:cs typeface="Roboto Light"/>
                <a:sym typeface="Roboto Light"/>
              </a:defRPr>
            </a:lvl3pPr>
            <a:lvl4pPr indent="-342900" lvl="3" marL="1828800" rtl="0">
              <a:spcBef>
                <a:spcPts val="600"/>
              </a:spcBef>
              <a:spcAft>
                <a:spcPts val="0"/>
              </a:spcAft>
              <a:buClr>
                <a:srgbClr val="CCCCCC"/>
              </a:buClr>
              <a:buSzPts val="1800"/>
              <a:buFont typeface="Roboto Light"/>
              <a:buChar char="•"/>
              <a:defRPr>
                <a:solidFill>
                  <a:srgbClr val="CCCCCC"/>
                </a:solidFill>
                <a:latin typeface="Roboto Light"/>
                <a:ea typeface="Roboto Light"/>
                <a:cs typeface="Roboto Light"/>
                <a:sym typeface="Roboto Light"/>
              </a:defRPr>
            </a:lvl4pPr>
            <a:lvl5pPr indent="-342900" lvl="4" marL="2286000" rtl="0">
              <a:spcBef>
                <a:spcPts val="600"/>
              </a:spcBef>
              <a:spcAft>
                <a:spcPts val="0"/>
              </a:spcAft>
              <a:buClr>
                <a:srgbClr val="CCCCCC"/>
              </a:buClr>
              <a:buSzPts val="1800"/>
              <a:buFont typeface="Roboto Light"/>
              <a:buChar char="•"/>
              <a:defRPr>
                <a:solidFill>
                  <a:srgbClr val="CCCCCC"/>
                </a:solidFill>
                <a:latin typeface="Roboto Light"/>
                <a:ea typeface="Roboto Light"/>
                <a:cs typeface="Roboto Light"/>
                <a:sym typeface="Roboto Light"/>
              </a:defRPr>
            </a:lvl5pPr>
            <a:lvl6pPr indent="-342900" lvl="5" marL="2743200" rtl="0">
              <a:spcBef>
                <a:spcPts val="600"/>
              </a:spcBef>
              <a:spcAft>
                <a:spcPts val="0"/>
              </a:spcAft>
              <a:buClr>
                <a:srgbClr val="CCCCCC"/>
              </a:buClr>
              <a:buSzPts val="1800"/>
              <a:buFont typeface="Roboto Light"/>
              <a:buChar char="•"/>
              <a:defRPr>
                <a:solidFill>
                  <a:srgbClr val="CCCCCC"/>
                </a:solidFill>
                <a:latin typeface="Roboto Light"/>
                <a:ea typeface="Roboto Light"/>
                <a:cs typeface="Roboto Light"/>
                <a:sym typeface="Roboto Light"/>
              </a:defRPr>
            </a:lvl6pPr>
            <a:lvl7pPr indent="-342900" lvl="6" marL="3200400" rtl="0">
              <a:spcBef>
                <a:spcPts val="600"/>
              </a:spcBef>
              <a:spcAft>
                <a:spcPts val="0"/>
              </a:spcAft>
              <a:buClr>
                <a:srgbClr val="CCCCCC"/>
              </a:buClr>
              <a:buSzPts val="1800"/>
              <a:buFont typeface="Roboto Light"/>
              <a:buChar char="•"/>
              <a:defRPr>
                <a:solidFill>
                  <a:srgbClr val="CCCCCC"/>
                </a:solidFill>
                <a:latin typeface="Roboto Light"/>
                <a:ea typeface="Roboto Light"/>
                <a:cs typeface="Roboto Light"/>
                <a:sym typeface="Roboto Light"/>
              </a:defRPr>
            </a:lvl7pPr>
            <a:lvl8pPr indent="-342900" lvl="7" marL="3657600" rtl="0">
              <a:spcBef>
                <a:spcPts val="600"/>
              </a:spcBef>
              <a:spcAft>
                <a:spcPts val="0"/>
              </a:spcAft>
              <a:buClr>
                <a:srgbClr val="CCCCCC"/>
              </a:buClr>
              <a:buSzPts val="1800"/>
              <a:buFont typeface="Roboto Light"/>
              <a:buChar char="•"/>
              <a:defRPr>
                <a:solidFill>
                  <a:srgbClr val="CCCCCC"/>
                </a:solidFill>
                <a:latin typeface="Roboto Light"/>
                <a:ea typeface="Roboto Light"/>
                <a:cs typeface="Roboto Light"/>
                <a:sym typeface="Roboto Light"/>
              </a:defRPr>
            </a:lvl8pPr>
            <a:lvl9pPr indent="-342900" lvl="8" marL="4114800" rtl="0">
              <a:spcBef>
                <a:spcPts val="600"/>
              </a:spcBef>
              <a:spcAft>
                <a:spcPts val="0"/>
              </a:spcAft>
              <a:buClr>
                <a:srgbClr val="CCCCCC"/>
              </a:buClr>
              <a:buSzPts val="1800"/>
              <a:buFont typeface="Roboto Light"/>
              <a:buChar char="•"/>
              <a:defRPr>
                <a:solidFill>
                  <a:srgbClr val="CCCCCC"/>
                </a:solidFill>
                <a:latin typeface="Roboto Light"/>
                <a:ea typeface="Roboto Light"/>
                <a:cs typeface="Roboto Light"/>
                <a:sym typeface="Roboto Light"/>
              </a:defRPr>
            </a:lvl9pPr>
          </a:lstStyle>
          <a:p/>
        </p:txBody>
      </p:sp>
      <p:pic>
        <p:nvPicPr>
          <p:cNvPr id="27" name="Google Shape;27;p5"/>
          <p:cNvPicPr preferRelativeResize="0"/>
          <p:nvPr/>
        </p:nvPicPr>
        <p:blipFill>
          <a:blip r:embed="rId2">
            <a:alphaModFix/>
          </a:blip>
          <a:stretch>
            <a:fillRect/>
          </a:stretch>
        </p:blipFill>
        <p:spPr>
          <a:xfrm>
            <a:off x="0" y="4983478"/>
            <a:ext cx="457200" cy="160022"/>
          </a:xfrm>
          <a:prstGeom prst="rect">
            <a:avLst/>
          </a:prstGeom>
          <a:noFill/>
          <a:ln>
            <a:noFill/>
          </a:ln>
        </p:spPr>
      </p:pic>
      <p:sp>
        <p:nvSpPr>
          <p:cNvPr id="28" name="Google Shape;28;p5"/>
          <p:cNvSpPr txBox="1"/>
          <p:nvPr>
            <p:ph type="title"/>
          </p:nvPr>
        </p:nvSpPr>
        <p:spPr>
          <a:xfrm>
            <a:off x="177925" y="2003300"/>
            <a:ext cx="4038000" cy="2037900"/>
          </a:xfrm>
          <a:prstGeom prst="rect">
            <a:avLst/>
          </a:prstGeom>
        </p:spPr>
        <p:txBody>
          <a:bodyPr anchorCtr="0" anchor="b" bIns="91425" lIns="91425" spcFirstLastPara="1" rIns="91425" wrap="square" tIns="91425">
            <a:noAutofit/>
          </a:bodyPr>
          <a:lstStyle>
            <a:lvl1pPr lvl="0"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cxnSp>
        <p:nvCxnSpPr>
          <p:cNvPr id="29" name="Google Shape;29;p5"/>
          <p:cNvCxnSpPr/>
          <p:nvPr/>
        </p:nvCxnSpPr>
        <p:spPr>
          <a:xfrm>
            <a:off x="266975" y="4049175"/>
            <a:ext cx="4038000" cy="0"/>
          </a:xfrm>
          <a:prstGeom prst="straightConnector1">
            <a:avLst/>
          </a:prstGeom>
          <a:noFill/>
          <a:ln cap="flat" cmpd="sng" w="19050">
            <a:solidFill>
              <a:srgbClr val="BF9000"/>
            </a:solidFill>
            <a:prstDash val="solid"/>
            <a:round/>
            <a:headEnd len="med" w="med" type="none"/>
            <a:tailEnd len="med" w="med" type="none"/>
          </a:ln>
        </p:spPr>
      </p:cxnSp>
      <p:sp>
        <p:nvSpPr>
          <p:cNvPr id="30" name="Google Shape;30;p5"/>
          <p:cNvSpPr txBox="1"/>
          <p:nvPr>
            <p:ph idx="2" type="subTitle"/>
          </p:nvPr>
        </p:nvSpPr>
        <p:spPr>
          <a:xfrm>
            <a:off x="177925" y="4068000"/>
            <a:ext cx="4158000" cy="393600"/>
          </a:xfrm>
          <a:prstGeom prst="rect">
            <a:avLst/>
          </a:prstGeom>
        </p:spPr>
        <p:txBody>
          <a:bodyPr anchorCtr="0" anchor="ctr" bIns="91425" lIns="91425" spcFirstLastPara="1" rIns="91425" wrap="square" tIns="91425">
            <a:noAutofit/>
          </a:bodyPr>
          <a:lstStyle>
            <a:lvl1pPr lvl="0" rtl="0">
              <a:lnSpc>
                <a:spcPct val="100000"/>
              </a:lnSpc>
              <a:spcBef>
                <a:spcPts val="600"/>
              </a:spcBef>
              <a:spcAft>
                <a:spcPts val="0"/>
              </a:spcAft>
              <a:buSzPts val="1800"/>
              <a:buNone/>
              <a:defRPr/>
            </a:lvl1pPr>
            <a:lvl2pPr lvl="1" rtl="0">
              <a:lnSpc>
                <a:spcPct val="100000"/>
              </a:lnSpc>
              <a:spcBef>
                <a:spcPts val="600"/>
              </a:spcBef>
              <a:spcAft>
                <a:spcPts val="0"/>
              </a:spcAft>
              <a:buSzPts val="2100"/>
              <a:buNone/>
              <a:defRPr sz="2100"/>
            </a:lvl2pPr>
            <a:lvl3pPr lvl="2" rtl="0">
              <a:lnSpc>
                <a:spcPct val="100000"/>
              </a:lnSpc>
              <a:spcBef>
                <a:spcPts val="600"/>
              </a:spcBef>
              <a:spcAft>
                <a:spcPts val="0"/>
              </a:spcAft>
              <a:buSzPts val="2100"/>
              <a:buNone/>
              <a:defRPr sz="2100"/>
            </a:lvl3pPr>
            <a:lvl4pPr lvl="3" rtl="0">
              <a:lnSpc>
                <a:spcPct val="100000"/>
              </a:lnSpc>
              <a:spcBef>
                <a:spcPts val="600"/>
              </a:spcBef>
              <a:spcAft>
                <a:spcPts val="0"/>
              </a:spcAft>
              <a:buSzPts val="2100"/>
              <a:buNone/>
              <a:defRPr sz="2100"/>
            </a:lvl4pPr>
            <a:lvl5pPr lvl="4" rtl="0">
              <a:lnSpc>
                <a:spcPct val="100000"/>
              </a:lnSpc>
              <a:spcBef>
                <a:spcPts val="600"/>
              </a:spcBef>
              <a:spcAft>
                <a:spcPts val="0"/>
              </a:spcAft>
              <a:buSzPts val="2100"/>
              <a:buNone/>
              <a:defRPr sz="2100"/>
            </a:lvl5pPr>
            <a:lvl6pPr lvl="5" rtl="0">
              <a:lnSpc>
                <a:spcPct val="100000"/>
              </a:lnSpc>
              <a:spcBef>
                <a:spcPts val="600"/>
              </a:spcBef>
              <a:spcAft>
                <a:spcPts val="0"/>
              </a:spcAft>
              <a:buSzPts val="2100"/>
              <a:buNone/>
              <a:defRPr sz="2100"/>
            </a:lvl6pPr>
            <a:lvl7pPr lvl="6" rtl="0">
              <a:lnSpc>
                <a:spcPct val="100000"/>
              </a:lnSpc>
              <a:spcBef>
                <a:spcPts val="600"/>
              </a:spcBef>
              <a:spcAft>
                <a:spcPts val="0"/>
              </a:spcAft>
              <a:buSzPts val="2100"/>
              <a:buNone/>
              <a:defRPr sz="2100"/>
            </a:lvl7pPr>
            <a:lvl8pPr lvl="7" rtl="0">
              <a:lnSpc>
                <a:spcPct val="100000"/>
              </a:lnSpc>
              <a:spcBef>
                <a:spcPts val="600"/>
              </a:spcBef>
              <a:spcAft>
                <a:spcPts val="0"/>
              </a:spcAft>
              <a:buSzPts val="2100"/>
              <a:buNone/>
              <a:defRPr sz="2100"/>
            </a:lvl8pPr>
            <a:lvl9pPr lvl="8" rtl="0">
              <a:lnSpc>
                <a:spcPct val="100000"/>
              </a:lnSpc>
              <a:spcBef>
                <a:spcPts val="600"/>
              </a:spcBef>
              <a:spcAft>
                <a:spcPts val="0"/>
              </a:spcAft>
              <a:buSzPts val="2100"/>
              <a:buNone/>
              <a:defRPr sz="21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mo slide right">
  <p:cSld name="SECTION_TITLE_AND_DESCRIPTION_2">
    <p:spTree>
      <p:nvGrpSpPr>
        <p:cNvPr id="31" name="Shape 31"/>
        <p:cNvGrpSpPr/>
        <p:nvPr/>
      </p:nvGrpSpPr>
      <p:grpSpPr>
        <a:xfrm>
          <a:off x="0" y="0"/>
          <a:ext cx="0" cy="0"/>
          <a:chOff x="0" y="0"/>
          <a:chExt cx="0" cy="0"/>
        </a:xfrm>
      </p:grpSpPr>
      <p:sp>
        <p:nvSpPr>
          <p:cNvPr id="32" name="Google Shape;32;p6"/>
          <p:cNvSpPr/>
          <p:nvPr/>
        </p:nvSpPr>
        <p:spPr>
          <a:xfrm>
            <a:off x="4572000" y="-125"/>
            <a:ext cx="4572000" cy="5143500"/>
          </a:xfrm>
          <a:prstGeom prst="rect">
            <a:avLst/>
          </a:pr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6"/>
          <p:cNvSpPr txBox="1"/>
          <p:nvPr>
            <p:ph idx="1" type="subTitle"/>
          </p:nvPr>
        </p:nvSpPr>
        <p:spPr>
          <a:xfrm>
            <a:off x="4835400" y="4198275"/>
            <a:ext cx="4045200" cy="465000"/>
          </a:xfrm>
          <a:prstGeom prst="rect">
            <a:avLst/>
          </a:prstGeom>
        </p:spPr>
        <p:txBody>
          <a:bodyPr anchorCtr="0" anchor="t" bIns="91425" lIns="91425" spcFirstLastPara="1" rIns="91425" wrap="square" tIns="91425">
            <a:noAutofit/>
          </a:bodyPr>
          <a:lstStyle>
            <a:lvl1pPr lvl="0" rtl="0" algn="r">
              <a:lnSpc>
                <a:spcPct val="100000"/>
              </a:lnSpc>
              <a:spcBef>
                <a:spcPts val="600"/>
              </a:spcBef>
              <a:spcAft>
                <a:spcPts val="0"/>
              </a:spcAft>
              <a:buSzPts val="1800"/>
              <a:buNone/>
              <a:defRPr/>
            </a:lvl1pPr>
            <a:lvl2pPr lvl="1" rtl="0" algn="ctr">
              <a:lnSpc>
                <a:spcPct val="100000"/>
              </a:lnSpc>
              <a:spcBef>
                <a:spcPts val="600"/>
              </a:spcBef>
              <a:spcAft>
                <a:spcPts val="0"/>
              </a:spcAft>
              <a:buSzPts val="2100"/>
              <a:buNone/>
              <a:defRPr sz="2100"/>
            </a:lvl2pPr>
            <a:lvl3pPr lvl="2" rtl="0" algn="ctr">
              <a:lnSpc>
                <a:spcPct val="100000"/>
              </a:lnSpc>
              <a:spcBef>
                <a:spcPts val="600"/>
              </a:spcBef>
              <a:spcAft>
                <a:spcPts val="0"/>
              </a:spcAft>
              <a:buSzPts val="2100"/>
              <a:buNone/>
              <a:defRPr sz="2100"/>
            </a:lvl3pPr>
            <a:lvl4pPr lvl="3" rtl="0" algn="ctr">
              <a:lnSpc>
                <a:spcPct val="100000"/>
              </a:lnSpc>
              <a:spcBef>
                <a:spcPts val="600"/>
              </a:spcBef>
              <a:spcAft>
                <a:spcPts val="0"/>
              </a:spcAft>
              <a:buSzPts val="2100"/>
              <a:buNone/>
              <a:defRPr sz="2100"/>
            </a:lvl4pPr>
            <a:lvl5pPr lvl="4" rtl="0" algn="ctr">
              <a:lnSpc>
                <a:spcPct val="100000"/>
              </a:lnSpc>
              <a:spcBef>
                <a:spcPts val="600"/>
              </a:spcBef>
              <a:spcAft>
                <a:spcPts val="0"/>
              </a:spcAft>
              <a:buSzPts val="2100"/>
              <a:buNone/>
              <a:defRPr sz="2100"/>
            </a:lvl5pPr>
            <a:lvl6pPr lvl="5" rtl="0" algn="ctr">
              <a:lnSpc>
                <a:spcPct val="100000"/>
              </a:lnSpc>
              <a:spcBef>
                <a:spcPts val="600"/>
              </a:spcBef>
              <a:spcAft>
                <a:spcPts val="0"/>
              </a:spcAft>
              <a:buSzPts val="2100"/>
              <a:buNone/>
              <a:defRPr sz="2100"/>
            </a:lvl6pPr>
            <a:lvl7pPr lvl="6" rtl="0" algn="ctr">
              <a:lnSpc>
                <a:spcPct val="100000"/>
              </a:lnSpc>
              <a:spcBef>
                <a:spcPts val="600"/>
              </a:spcBef>
              <a:spcAft>
                <a:spcPts val="0"/>
              </a:spcAft>
              <a:buSzPts val="2100"/>
              <a:buNone/>
              <a:defRPr sz="2100"/>
            </a:lvl7pPr>
            <a:lvl8pPr lvl="7" rtl="0" algn="ctr">
              <a:lnSpc>
                <a:spcPct val="100000"/>
              </a:lnSpc>
              <a:spcBef>
                <a:spcPts val="600"/>
              </a:spcBef>
              <a:spcAft>
                <a:spcPts val="0"/>
              </a:spcAft>
              <a:buSzPts val="2100"/>
              <a:buNone/>
              <a:defRPr sz="2100"/>
            </a:lvl8pPr>
            <a:lvl9pPr lvl="8" rtl="0" algn="ctr">
              <a:lnSpc>
                <a:spcPct val="100000"/>
              </a:lnSpc>
              <a:spcBef>
                <a:spcPts val="600"/>
              </a:spcBef>
              <a:spcAft>
                <a:spcPts val="0"/>
              </a:spcAft>
              <a:buSzPts val="2100"/>
              <a:buNone/>
              <a:defRPr sz="2100"/>
            </a:lvl9pPr>
          </a:lstStyle>
          <a:p/>
        </p:txBody>
      </p:sp>
      <p:sp>
        <p:nvSpPr>
          <p:cNvPr id="34" name="Google Shape;34;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35" name="Google Shape;35;p6"/>
          <p:cNvSpPr txBox="1"/>
          <p:nvPr/>
        </p:nvSpPr>
        <p:spPr>
          <a:xfrm>
            <a:off x="6365900" y="3724875"/>
            <a:ext cx="2591100" cy="5694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b="1" lang="en" sz="2500">
                <a:solidFill>
                  <a:schemeClr val="accent3"/>
                </a:solidFill>
                <a:latin typeface="Roboto"/>
                <a:ea typeface="Roboto"/>
                <a:cs typeface="Roboto"/>
                <a:sym typeface="Roboto"/>
              </a:rPr>
              <a:t>Demo Slides</a:t>
            </a:r>
            <a:endParaRPr b="1" sz="2500">
              <a:solidFill>
                <a:schemeClr val="accent3"/>
              </a:solidFill>
              <a:latin typeface="Roboto"/>
              <a:ea typeface="Roboto"/>
              <a:cs typeface="Roboto"/>
              <a:sym typeface="Roboto"/>
            </a:endParaRPr>
          </a:p>
        </p:txBody>
      </p:sp>
      <p:sp>
        <p:nvSpPr>
          <p:cNvPr id="36" name="Google Shape;36;p6"/>
          <p:cNvSpPr txBox="1"/>
          <p:nvPr>
            <p:ph idx="2" type="body"/>
          </p:nvPr>
        </p:nvSpPr>
        <p:spPr>
          <a:xfrm>
            <a:off x="95425" y="402200"/>
            <a:ext cx="4302300" cy="4261200"/>
          </a:xfrm>
          <a:prstGeom prst="rect">
            <a:avLst/>
          </a:prstGeom>
        </p:spPr>
        <p:txBody>
          <a:bodyPr anchorCtr="0" anchor="t" bIns="91425" lIns="91425" spcFirstLastPara="1" rIns="91425" wrap="square" tIns="91425">
            <a:noAutofit/>
          </a:bodyPr>
          <a:lstStyle>
            <a:lvl1pPr indent="-342900" lvl="0" marL="457200" rtl="0">
              <a:spcBef>
                <a:spcPts val="600"/>
              </a:spcBef>
              <a:spcAft>
                <a:spcPts val="0"/>
              </a:spcAft>
              <a:buSzPts val="1800"/>
              <a:buFont typeface="Roboto Light"/>
              <a:buChar char="•"/>
              <a:defRPr>
                <a:latin typeface="Roboto Light"/>
                <a:ea typeface="Roboto Light"/>
                <a:cs typeface="Roboto Light"/>
                <a:sym typeface="Roboto Light"/>
              </a:defRPr>
            </a:lvl1pPr>
            <a:lvl2pPr indent="-342900" lvl="1" marL="914400" rtl="0">
              <a:spcBef>
                <a:spcPts val="600"/>
              </a:spcBef>
              <a:spcAft>
                <a:spcPts val="0"/>
              </a:spcAft>
              <a:buSzPts val="1800"/>
              <a:buFont typeface="Roboto Light"/>
              <a:buChar char="•"/>
              <a:defRPr>
                <a:latin typeface="Roboto Light"/>
                <a:ea typeface="Roboto Light"/>
                <a:cs typeface="Roboto Light"/>
                <a:sym typeface="Roboto Light"/>
              </a:defRPr>
            </a:lvl2pPr>
            <a:lvl3pPr indent="-342900" lvl="2" marL="1371600" rtl="0">
              <a:spcBef>
                <a:spcPts val="600"/>
              </a:spcBef>
              <a:spcAft>
                <a:spcPts val="0"/>
              </a:spcAft>
              <a:buSzPts val="1800"/>
              <a:buFont typeface="Roboto Light"/>
              <a:buChar char="•"/>
              <a:defRPr>
                <a:latin typeface="Roboto Light"/>
                <a:ea typeface="Roboto Light"/>
                <a:cs typeface="Roboto Light"/>
                <a:sym typeface="Roboto Light"/>
              </a:defRPr>
            </a:lvl3pPr>
            <a:lvl4pPr indent="-342900" lvl="3" marL="1828800" rtl="0">
              <a:spcBef>
                <a:spcPts val="600"/>
              </a:spcBef>
              <a:spcAft>
                <a:spcPts val="0"/>
              </a:spcAft>
              <a:buSzPts val="1800"/>
              <a:buFont typeface="Roboto Light"/>
              <a:buChar char="•"/>
              <a:defRPr>
                <a:latin typeface="Roboto Light"/>
                <a:ea typeface="Roboto Light"/>
                <a:cs typeface="Roboto Light"/>
                <a:sym typeface="Roboto Light"/>
              </a:defRPr>
            </a:lvl4pPr>
            <a:lvl5pPr indent="-342900" lvl="4" marL="2286000" rtl="0">
              <a:spcBef>
                <a:spcPts val="600"/>
              </a:spcBef>
              <a:spcAft>
                <a:spcPts val="0"/>
              </a:spcAft>
              <a:buSzPts val="1800"/>
              <a:buFont typeface="Roboto Light"/>
              <a:buChar char="•"/>
              <a:defRPr>
                <a:latin typeface="Roboto Light"/>
                <a:ea typeface="Roboto Light"/>
                <a:cs typeface="Roboto Light"/>
                <a:sym typeface="Roboto Light"/>
              </a:defRPr>
            </a:lvl5pPr>
            <a:lvl6pPr indent="-342900" lvl="5" marL="2743200" rtl="0">
              <a:spcBef>
                <a:spcPts val="600"/>
              </a:spcBef>
              <a:spcAft>
                <a:spcPts val="0"/>
              </a:spcAft>
              <a:buSzPts val="1800"/>
              <a:buFont typeface="Roboto Light"/>
              <a:buChar char="•"/>
              <a:defRPr>
                <a:latin typeface="Roboto Light"/>
                <a:ea typeface="Roboto Light"/>
                <a:cs typeface="Roboto Light"/>
                <a:sym typeface="Roboto Light"/>
              </a:defRPr>
            </a:lvl6pPr>
            <a:lvl7pPr indent="-342900" lvl="6" marL="3200400" rtl="0">
              <a:spcBef>
                <a:spcPts val="600"/>
              </a:spcBef>
              <a:spcAft>
                <a:spcPts val="0"/>
              </a:spcAft>
              <a:buSzPts val="1800"/>
              <a:buFont typeface="Roboto Light"/>
              <a:buChar char="•"/>
              <a:defRPr>
                <a:latin typeface="Roboto Light"/>
                <a:ea typeface="Roboto Light"/>
                <a:cs typeface="Roboto Light"/>
                <a:sym typeface="Roboto Light"/>
              </a:defRPr>
            </a:lvl7pPr>
            <a:lvl8pPr indent="-342900" lvl="7" marL="3657600" rtl="0">
              <a:spcBef>
                <a:spcPts val="600"/>
              </a:spcBef>
              <a:spcAft>
                <a:spcPts val="0"/>
              </a:spcAft>
              <a:buSzPts val="1800"/>
              <a:buFont typeface="Roboto Light"/>
              <a:buChar char="•"/>
              <a:defRPr>
                <a:latin typeface="Roboto Light"/>
                <a:ea typeface="Roboto Light"/>
                <a:cs typeface="Roboto Light"/>
                <a:sym typeface="Roboto Light"/>
              </a:defRPr>
            </a:lvl8pPr>
            <a:lvl9pPr indent="-342900" lvl="8" marL="4114800" rtl="0">
              <a:spcBef>
                <a:spcPts val="600"/>
              </a:spcBef>
              <a:spcAft>
                <a:spcPts val="0"/>
              </a:spcAft>
              <a:buSzPts val="1800"/>
              <a:buFont typeface="Roboto Light"/>
              <a:buChar char="•"/>
              <a:defRPr>
                <a:latin typeface="Roboto Light"/>
                <a:ea typeface="Roboto Light"/>
                <a:cs typeface="Roboto Light"/>
                <a:sym typeface="Roboto Light"/>
              </a:defRPr>
            </a:lvl9pPr>
          </a:lstStyle>
          <a:p/>
        </p:txBody>
      </p:sp>
      <p:sp>
        <p:nvSpPr>
          <p:cNvPr id="37" name="Google Shape;37;p6"/>
          <p:cNvSpPr txBox="1"/>
          <p:nvPr>
            <p:ph type="title"/>
          </p:nvPr>
        </p:nvSpPr>
        <p:spPr>
          <a:xfrm>
            <a:off x="0" y="0"/>
            <a:ext cx="8520600" cy="3936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cxnSp>
        <p:nvCxnSpPr>
          <p:cNvPr id="38" name="Google Shape;38;p6"/>
          <p:cNvCxnSpPr/>
          <p:nvPr/>
        </p:nvCxnSpPr>
        <p:spPr>
          <a:xfrm>
            <a:off x="95431" y="402210"/>
            <a:ext cx="4352100" cy="0"/>
          </a:xfrm>
          <a:prstGeom prst="straightConnector1">
            <a:avLst/>
          </a:prstGeom>
          <a:noFill/>
          <a:ln cap="flat" cmpd="sng" w="19050">
            <a:solidFill>
              <a:srgbClr val="BF9000"/>
            </a:solidFill>
            <a:prstDash val="solid"/>
            <a:round/>
            <a:headEnd len="med" w="med" type="none"/>
            <a:tailEnd len="med" w="med" type="none"/>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mo slide left">
  <p:cSld name="SECTION_TITLE_AND_DESCRIPTION_2_1">
    <p:spTree>
      <p:nvGrpSpPr>
        <p:cNvPr id="39" name="Shape 39"/>
        <p:cNvGrpSpPr/>
        <p:nvPr/>
      </p:nvGrpSpPr>
      <p:grpSpPr>
        <a:xfrm>
          <a:off x="0" y="0"/>
          <a:ext cx="0" cy="0"/>
          <a:chOff x="0" y="0"/>
          <a:chExt cx="0" cy="0"/>
        </a:xfrm>
      </p:grpSpPr>
      <p:sp>
        <p:nvSpPr>
          <p:cNvPr id="40" name="Google Shape;40;p7"/>
          <p:cNvSpPr/>
          <p:nvPr/>
        </p:nvSpPr>
        <p:spPr>
          <a:xfrm>
            <a:off x="0" y="-125"/>
            <a:ext cx="4572000" cy="5143500"/>
          </a:xfrm>
          <a:prstGeom prst="rect">
            <a:avLst/>
          </a:prstGeom>
          <a:solidFill>
            <a:srgbClr val="FDF6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7"/>
          <p:cNvSpPr txBox="1"/>
          <p:nvPr>
            <p:ph idx="1" type="subTitle"/>
          </p:nvPr>
        </p:nvSpPr>
        <p:spPr>
          <a:xfrm>
            <a:off x="225450" y="3943400"/>
            <a:ext cx="4045200" cy="465000"/>
          </a:xfrm>
          <a:prstGeom prst="rect">
            <a:avLst/>
          </a:prstGeom>
        </p:spPr>
        <p:txBody>
          <a:bodyPr anchorCtr="0" anchor="t" bIns="91425" lIns="91425" spcFirstLastPara="1" rIns="91425" wrap="square" tIns="91425">
            <a:noAutofit/>
          </a:bodyPr>
          <a:lstStyle>
            <a:lvl1pPr lvl="0" rtl="0">
              <a:lnSpc>
                <a:spcPct val="100000"/>
              </a:lnSpc>
              <a:spcBef>
                <a:spcPts val="600"/>
              </a:spcBef>
              <a:spcAft>
                <a:spcPts val="0"/>
              </a:spcAft>
              <a:buSzPts val="1800"/>
              <a:buNone/>
              <a:defRPr/>
            </a:lvl1pPr>
            <a:lvl2pPr lvl="1" rtl="0" algn="ctr">
              <a:lnSpc>
                <a:spcPct val="100000"/>
              </a:lnSpc>
              <a:spcBef>
                <a:spcPts val="600"/>
              </a:spcBef>
              <a:spcAft>
                <a:spcPts val="0"/>
              </a:spcAft>
              <a:buSzPts val="2100"/>
              <a:buNone/>
              <a:defRPr sz="2100"/>
            </a:lvl2pPr>
            <a:lvl3pPr lvl="2" rtl="0" algn="ctr">
              <a:lnSpc>
                <a:spcPct val="100000"/>
              </a:lnSpc>
              <a:spcBef>
                <a:spcPts val="600"/>
              </a:spcBef>
              <a:spcAft>
                <a:spcPts val="0"/>
              </a:spcAft>
              <a:buSzPts val="2100"/>
              <a:buNone/>
              <a:defRPr sz="2100"/>
            </a:lvl3pPr>
            <a:lvl4pPr lvl="3" rtl="0" algn="ctr">
              <a:lnSpc>
                <a:spcPct val="100000"/>
              </a:lnSpc>
              <a:spcBef>
                <a:spcPts val="600"/>
              </a:spcBef>
              <a:spcAft>
                <a:spcPts val="0"/>
              </a:spcAft>
              <a:buSzPts val="2100"/>
              <a:buNone/>
              <a:defRPr sz="2100"/>
            </a:lvl4pPr>
            <a:lvl5pPr lvl="4" rtl="0" algn="ctr">
              <a:lnSpc>
                <a:spcPct val="100000"/>
              </a:lnSpc>
              <a:spcBef>
                <a:spcPts val="600"/>
              </a:spcBef>
              <a:spcAft>
                <a:spcPts val="0"/>
              </a:spcAft>
              <a:buSzPts val="2100"/>
              <a:buNone/>
              <a:defRPr sz="2100"/>
            </a:lvl5pPr>
            <a:lvl6pPr lvl="5" rtl="0" algn="ctr">
              <a:lnSpc>
                <a:spcPct val="100000"/>
              </a:lnSpc>
              <a:spcBef>
                <a:spcPts val="600"/>
              </a:spcBef>
              <a:spcAft>
                <a:spcPts val="0"/>
              </a:spcAft>
              <a:buSzPts val="2100"/>
              <a:buNone/>
              <a:defRPr sz="2100"/>
            </a:lvl6pPr>
            <a:lvl7pPr lvl="6" rtl="0" algn="ctr">
              <a:lnSpc>
                <a:spcPct val="100000"/>
              </a:lnSpc>
              <a:spcBef>
                <a:spcPts val="600"/>
              </a:spcBef>
              <a:spcAft>
                <a:spcPts val="0"/>
              </a:spcAft>
              <a:buSzPts val="2100"/>
              <a:buNone/>
              <a:defRPr sz="2100"/>
            </a:lvl7pPr>
            <a:lvl8pPr lvl="7" rtl="0" algn="ctr">
              <a:lnSpc>
                <a:spcPct val="100000"/>
              </a:lnSpc>
              <a:spcBef>
                <a:spcPts val="600"/>
              </a:spcBef>
              <a:spcAft>
                <a:spcPts val="0"/>
              </a:spcAft>
              <a:buSzPts val="2100"/>
              <a:buNone/>
              <a:defRPr sz="2100"/>
            </a:lvl8pPr>
            <a:lvl9pPr lvl="8" rtl="0" algn="ctr">
              <a:lnSpc>
                <a:spcPct val="100000"/>
              </a:lnSpc>
              <a:spcBef>
                <a:spcPts val="600"/>
              </a:spcBef>
              <a:spcAft>
                <a:spcPts val="0"/>
              </a:spcAft>
              <a:buSzPts val="2100"/>
              <a:buNone/>
              <a:defRPr sz="2100"/>
            </a:lvl9pPr>
          </a:lstStyle>
          <a:p/>
        </p:txBody>
      </p:sp>
      <p:sp>
        <p:nvSpPr>
          <p:cNvPr id="42" name="Google Shape;42;p7"/>
          <p:cNvSpPr txBox="1"/>
          <p:nvPr/>
        </p:nvSpPr>
        <p:spPr>
          <a:xfrm>
            <a:off x="208440" y="3420075"/>
            <a:ext cx="41217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500">
                <a:solidFill>
                  <a:schemeClr val="accent3"/>
                </a:solidFill>
                <a:latin typeface="Roboto"/>
                <a:ea typeface="Roboto"/>
                <a:cs typeface="Roboto"/>
                <a:sym typeface="Roboto"/>
              </a:rPr>
              <a:t>Demo Slides</a:t>
            </a:r>
            <a:endParaRPr b="1" sz="2500">
              <a:solidFill>
                <a:schemeClr val="accent3"/>
              </a:solidFill>
              <a:latin typeface="Roboto"/>
              <a:ea typeface="Roboto"/>
              <a:cs typeface="Roboto"/>
              <a:sym typeface="Roboto"/>
            </a:endParaRPr>
          </a:p>
        </p:txBody>
      </p:sp>
      <p:sp>
        <p:nvSpPr>
          <p:cNvPr id="43" name="Google Shape;43;p7"/>
          <p:cNvSpPr txBox="1"/>
          <p:nvPr>
            <p:ph idx="2" type="body"/>
          </p:nvPr>
        </p:nvSpPr>
        <p:spPr>
          <a:xfrm>
            <a:off x="4667425" y="402200"/>
            <a:ext cx="4302300" cy="4261200"/>
          </a:xfrm>
          <a:prstGeom prst="rect">
            <a:avLst/>
          </a:prstGeom>
        </p:spPr>
        <p:txBody>
          <a:bodyPr anchorCtr="0" anchor="t" bIns="91425" lIns="91425" spcFirstLastPara="1" rIns="91425" wrap="square" tIns="91425">
            <a:noAutofit/>
          </a:bodyPr>
          <a:lstStyle>
            <a:lvl1pPr indent="-342900" lvl="0" marL="457200" rtl="0">
              <a:spcBef>
                <a:spcPts val="600"/>
              </a:spcBef>
              <a:spcAft>
                <a:spcPts val="0"/>
              </a:spcAft>
              <a:buSzPts val="1800"/>
              <a:buFont typeface="Roboto Light"/>
              <a:buChar char="•"/>
              <a:defRPr>
                <a:latin typeface="Roboto Light"/>
                <a:ea typeface="Roboto Light"/>
                <a:cs typeface="Roboto Light"/>
                <a:sym typeface="Roboto Light"/>
              </a:defRPr>
            </a:lvl1pPr>
            <a:lvl2pPr indent="-342900" lvl="1" marL="914400" rtl="0">
              <a:spcBef>
                <a:spcPts val="600"/>
              </a:spcBef>
              <a:spcAft>
                <a:spcPts val="0"/>
              </a:spcAft>
              <a:buSzPts val="1800"/>
              <a:buFont typeface="Roboto Light"/>
              <a:buChar char="•"/>
              <a:defRPr>
                <a:latin typeface="Roboto Light"/>
                <a:ea typeface="Roboto Light"/>
                <a:cs typeface="Roboto Light"/>
                <a:sym typeface="Roboto Light"/>
              </a:defRPr>
            </a:lvl2pPr>
            <a:lvl3pPr indent="-342900" lvl="2" marL="1371600" rtl="0">
              <a:spcBef>
                <a:spcPts val="600"/>
              </a:spcBef>
              <a:spcAft>
                <a:spcPts val="0"/>
              </a:spcAft>
              <a:buSzPts val="1800"/>
              <a:buFont typeface="Roboto Light"/>
              <a:buChar char="•"/>
              <a:defRPr>
                <a:latin typeface="Roboto Light"/>
                <a:ea typeface="Roboto Light"/>
                <a:cs typeface="Roboto Light"/>
                <a:sym typeface="Roboto Light"/>
              </a:defRPr>
            </a:lvl3pPr>
            <a:lvl4pPr indent="-342900" lvl="3" marL="1828800" rtl="0">
              <a:spcBef>
                <a:spcPts val="600"/>
              </a:spcBef>
              <a:spcAft>
                <a:spcPts val="0"/>
              </a:spcAft>
              <a:buSzPts val="1800"/>
              <a:buFont typeface="Roboto Light"/>
              <a:buChar char="•"/>
              <a:defRPr>
                <a:latin typeface="Roboto Light"/>
                <a:ea typeface="Roboto Light"/>
                <a:cs typeface="Roboto Light"/>
                <a:sym typeface="Roboto Light"/>
              </a:defRPr>
            </a:lvl4pPr>
            <a:lvl5pPr indent="-342900" lvl="4" marL="2286000" rtl="0">
              <a:spcBef>
                <a:spcPts val="600"/>
              </a:spcBef>
              <a:spcAft>
                <a:spcPts val="0"/>
              </a:spcAft>
              <a:buSzPts val="1800"/>
              <a:buFont typeface="Roboto Light"/>
              <a:buChar char="•"/>
              <a:defRPr>
                <a:latin typeface="Roboto Light"/>
                <a:ea typeface="Roboto Light"/>
                <a:cs typeface="Roboto Light"/>
                <a:sym typeface="Roboto Light"/>
              </a:defRPr>
            </a:lvl5pPr>
            <a:lvl6pPr indent="-342900" lvl="5" marL="2743200" rtl="0">
              <a:spcBef>
                <a:spcPts val="600"/>
              </a:spcBef>
              <a:spcAft>
                <a:spcPts val="0"/>
              </a:spcAft>
              <a:buSzPts val="1800"/>
              <a:buFont typeface="Roboto Light"/>
              <a:buChar char="•"/>
              <a:defRPr>
                <a:latin typeface="Roboto Light"/>
                <a:ea typeface="Roboto Light"/>
                <a:cs typeface="Roboto Light"/>
                <a:sym typeface="Roboto Light"/>
              </a:defRPr>
            </a:lvl6pPr>
            <a:lvl7pPr indent="-342900" lvl="6" marL="3200400" rtl="0">
              <a:spcBef>
                <a:spcPts val="600"/>
              </a:spcBef>
              <a:spcAft>
                <a:spcPts val="0"/>
              </a:spcAft>
              <a:buSzPts val="1800"/>
              <a:buFont typeface="Roboto Light"/>
              <a:buChar char="•"/>
              <a:defRPr>
                <a:latin typeface="Roboto Light"/>
                <a:ea typeface="Roboto Light"/>
                <a:cs typeface="Roboto Light"/>
                <a:sym typeface="Roboto Light"/>
              </a:defRPr>
            </a:lvl7pPr>
            <a:lvl8pPr indent="-342900" lvl="7" marL="3657600" rtl="0">
              <a:spcBef>
                <a:spcPts val="600"/>
              </a:spcBef>
              <a:spcAft>
                <a:spcPts val="0"/>
              </a:spcAft>
              <a:buSzPts val="1800"/>
              <a:buFont typeface="Roboto Light"/>
              <a:buChar char="•"/>
              <a:defRPr>
                <a:latin typeface="Roboto Light"/>
                <a:ea typeface="Roboto Light"/>
                <a:cs typeface="Roboto Light"/>
                <a:sym typeface="Roboto Light"/>
              </a:defRPr>
            </a:lvl8pPr>
            <a:lvl9pPr indent="-342900" lvl="8" marL="4114800" rtl="0">
              <a:spcBef>
                <a:spcPts val="600"/>
              </a:spcBef>
              <a:spcAft>
                <a:spcPts val="0"/>
              </a:spcAft>
              <a:buSzPts val="1800"/>
              <a:buFont typeface="Roboto Light"/>
              <a:buChar char="•"/>
              <a:defRPr>
                <a:latin typeface="Roboto Light"/>
                <a:ea typeface="Roboto Light"/>
                <a:cs typeface="Roboto Light"/>
                <a:sym typeface="Roboto Light"/>
              </a:defRPr>
            </a:lvl9pPr>
          </a:lstStyle>
          <a:p/>
        </p:txBody>
      </p:sp>
      <p:sp>
        <p:nvSpPr>
          <p:cNvPr id="44" name="Google Shape;44;p7"/>
          <p:cNvSpPr txBox="1"/>
          <p:nvPr>
            <p:ph type="title"/>
          </p:nvPr>
        </p:nvSpPr>
        <p:spPr>
          <a:xfrm>
            <a:off x="4572000" y="0"/>
            <a:ext cx="4572000" cy="3936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cxnSp>
        <p:nvCxnSpPr>
          <p:cNvPr id="45" name="Google Shape;45;p7"/>
          <p:cNvCxnSpPr/>
          <p:nvPr/>
        </p:nvCxnSpPr>
        <p:spPr>
          <a:xfrm>
            <a:off x="4667431" y="402210"/>
            <a:ext cx="4352100" cy="0"/>
          </a:xfrm>
          <a:prstGeom prst="straightConnector1">
            <a:avLst/>
          </a:prstGeom>
          <a:noFill/>
          <a:ln cap="flat" cmpd="sng" w="19050">
            <a:solidFill>
              <a:srgbClr val="BF9000"/>
            </a:solidFill>
            <a:prstDash val="solid"/>
            <a:round/>
            <a:headEnd len="med" w="med" type="none"/>
            <a:tailEnd len="med" w="med" type="none"/>
          </a:ln>
        </p:spPr>
      </p:cxnSp>
      <p:pic>
        <p:nvPicPr>
          <p:cNvPr id="46" name="Google Shape;46;p7"/>
          <p:cNvPicPr preferRelativeResize="0"/>
          <p:nvPr/>
        </p:nvPicPr>
        <p:blipFill>
          <a:blip r:embed="rId2">
            <a:alphaModFix/>
          </a:blip>
          <a:stretch>
            <a:fillRect/>
          </a:stretch>
        </p:blipFill>
        <p:spPr>
          <a:xfrm>
            <a:off x="0" y="4983478"/>
            <a:ext cx="457200" cy="160022"/>
          </a:xfrm>
          <a:prstGeom prst="rect">
            <a:avLst/>
          </a:prstGeom>
          <a:noFill/>
          <a:ln>
            <a:noFill/>
          </a:ln>
        </p:spPr>
      </p:pic>
      <p:sp>
        <p:nvSpPr>
          <p:cNvPr id="47" name="Google Shape;47;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ide Puzzle">
  <p:cSld name="SECTION_TITLE_AND_DESCRIPTION_2_1_1">
    <p:spTree>
      <p:nvGrpSpPr>
        <p:cNvPr id="48" name="Shape 48"/>
        <p:cNvGrpSpPr/>
        <p:nvPr/>
      </p:nvGrpSpPr>
      <p:grpSpPr>
        <a:xfrm>
          <a:off x="0" y="0"/>
          <a:ext cx="0" cy="0"/>
          <a:chOff x="0" y="0"/>
          <a:chExt cx="0" cy="0"/>
        </a:xfrm>
      </p:grpSpPr>
      <p:sp>
        <p:nvSpPr>
          <p:cNvPr id="49" name="Google Shape;49;p8"/>
          <p:cNvSpPr/>
          <p:nvPr/>
        </p:nvSpPr>
        <p:spPr>
          <a:xfrm>
            <a:off x="0" y="-125"/>
            <a:ext cx="2776500" cy="5143500"/>
          </a:xfrm>
          <a:prstGeom prst="rect">
            <a:avLst/>
          </a:prstGeom>
          <a:solidFill>
            <a:srgbClr val="FDF6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8"/>
          <p:cNvSpPr txBox="1"/>
          <p:nvPr>
            <p:ph idx="1" type="subTitle"/>
          </p:nvPr>
        </p:nvSpPr>
        <p:spPr>
          <a:xfrm>
            <a:off x="225450" y="3943400"/>
            <a:ext cx="2450400" cy="719700"/>
          </a:xfrm>
          <a:prstGeom prst="rect">
            <a:avLst/>
          </a:prstGeom>
        </p:spPr>
        <p:txBody>
          <a:bodyPr anchorCtr="0" anchor="t" bIns="91425" lIns="91425" spcFirstLastPara="1" rIns="91425" wrap="square" tIns="91425">
            <a:noAutofit/>
          </a:bodyPr>
          <a:lstStyle>
            <a:lvl1pPr lvl="0" rtl="0">
              <a:lnSpc>
                <a:spcPct val="100000"/>
              </a:lnSpc>
              <a:spcBef>
                <a:spcPts val="600"/>
              </a:spcBef>
              <a:spcAft>
                <a:spcPts val="0"/>
              </a:spcAft>
              <a:buSzPts val="1800"/>
              <a:buNone/>
              <a:defRPr/>
            </a:lvl1pPr>
            <a:lvl2pPr lvl="1" rtl="0" algn="ctr">
              <a:lnSpc>
                <a:spcPct val="100000"/>
              </a:lnSpc>
              <a:spcBef>
                <a:spcPts val="600"/>
              </a:spcBef>
              <a:spcAft>
                <a:spcPts val="0"/>
              </a:spcAft>
              <a:buSzPts val="2100"/>
              <a:buNone/>
              <a:defRPr sz="2100"/>
            </a:lvl2pPr>
            <a:lvl3pPr lvl="2" rtl="0" algn="ctr">
              <a:lnSpc>
                <a:spcPct val="100000"/>
              </a:lnSpc>
              <a:spcBef>
                <a:spcPts val="600"/>
              </a:spcBef>
              <a:spcAft>
                <a:spcPts val="0"/>
              </a:spcAft>
              <a:buSzPts val="2100"/>
              <a:buNone/>
              <a:defRPr sz="2100"/>
            </a:lvl3pPr>
            <a:lvl4pPr lvl="3" rtl="0" algn="ctr">
              <a:lnSpc>
                <a:spcPct val="100000"/>
              </a:lnSpc>
              <a:spcBef>
                <a:spcPts val="600"/>
              </a:spcBef>
              <a:spcAft>
                <a:spcPts val="0"/>
              </a:spcAft>
              <a:buSzPts val="2100"/>
              <a:buNone/>
              <a:defRPr sz="2100"/>
            </a:lvl4pPr>
            <a:lvl5pPr lvl="4" rtl="0" algn="ctr">
              <a:lnSpc>
                <a:spcPct val="100000"/>
              </a:lnSpc>
              <a:spcBef>
                <a:spcPts val="600"/>
              </a:spcBef>
              <a:spcAft>
                <a:spcPts val="0"/>
              </a:spcAft>
              <a:buSzPts val="2100"/>
              <a:buNone/>
              <a:defRPr sz="2100"/>
            </a:lvl5pPr>
            <a:lvl6pPr lvl="5" rtl="0" algn="ctr">
              <a:lnSpc>
                <a:spcPct val="100000"/>
              </a:lnSpc>
              <a:spcBef>
                <a:spcPts val="600"/>
              </a:spcBef>
              <a:spcAft>
                <a:spcPts val="0"/>
              </a:spcAft>
              <a:buSzPts val="2100"/>
              <a:buNone/>
              <a:defRPr sz="2100"/>
            </a:lvl6pPr>
            <a:lvl7pPr lvl="6" rtl="0" algn="ctr">
              <a:lnSpc>
                <a:spcPct val="100000"/>
              </a:lnSpc>
              <a:spcBef>
                <a:spcPts val="600"/>
              </a:spcBef>
              <a:spcAft>
                <a:spcPts val="0"/>
              </a:spcAft>
              <a:buSzPts val="2100"/>
              <a:buNone/>
              <a:defRPr sz="2100"/>
            </a:lvl7pPr>
            <a:lvl8pPr lvl="7" rtl="0" algn="ctr">
              <a:lnSpc>
                <a:spcPct val="100000"/>
              </a:lnSpc>
              <a:spcBef>
                <a:spcPts val="600"/>
              </a:spcBef>
              <a:spcAft>
                <a:spcPts val="0"/>
              </a:spcAft>
              <a:buSzPts val="2100"/>
              <a:buNone/>
              <a:defRPr sz="2100"/>
            </a:lvl8pPr>
            <a:lvl9pPr lvl="8" rtl="0" algn="ctr">
              <a:lnSpc>
                <a:spcPct val="100000"/>
              </a:lnSpc>
              <a:spcBef>
                <a:spcPts val="600"/>
              </a:spcBef>
              <a:spcAft>
                <a:spcPts val="0"/>
              </a:spcAft>
              <a:buSzPts val="2100"/>
              <a:buNone/>
              <a:defRPr sz="2100"/>
            </a:lvl9pPr>
          </a:lstStyle>
          <a:p/>
        </p:txBody>
      </p:sp>
      <p:sp>
        <p:nvSpPr>
          <p:cNvPr id="51" name="Google Shape;51;p8"/>
          <p:cNvSpPr txBox="1"/>
          <p:nvPr>
            <p:ph idx="2" type="body"/>
          </p:nvPr>
        </p:nvSpPr>
        <p:spPr>
          <a:xfrm>
            <a:off x="2937350" y="402200"/>
            <a:ext cx="6032400" cy="4261200"/>
          </a:xfrm>
          <a:prstGeom prst="rect">
            <a:avLst/>
          </a:prstGeom>
        </p:spPr>
        <p:txBody>
          <a:bodyPr anchorCtr="0" anchor="t" bIns="91425" lIns="91425" spcFirstLastPara="1" rIns="91425" wrap="square" tIns="91425">
            <a:noAutofit/>
          </a:bodyPr>
          <a:lstStyle>
            <a:lvl1pPr indent="-342900" lvl="0" marL="457200" rtl="0">
              <a:spcBef>
                <a:spcPts val="600"/>
              </a:spcBef>
              <a:spcAft>
                <a:spcPts val="0"/>
              </a:spcAft>
              <a:buSzPts val="1800"/>
              <a:buFont typeface="Roboto Light"/>
              <a:buChar char="•"/>
              <a:defRPr>
                <a:latin typeface="Roboto Light"/>
                <a:ea typeface="Roboto Light"/>
                <a:cs typeface="Roboto Light"/>
                <a:sym typeface="Roboto Light"/>
              </a:defRPr>
            </a:lvl1pPr>
            <a:lvl2pPr indent="-342900" lvl="1" marL="914400" rtl="0">
              <a:spcBef>
                <a:spcPts val="600"/>
              </a:spcBef>
              <a:spcAft>
                <a:spcPts val="0"/>
              </a:spcAft>
              <a:buSzPts val="1800"/>
              <a:buFont typeface="Roboto Light"/>
              <a:buChar char="•"/>
              <a:defRPr>
                <a:latin typeface="Roboto Light"/>
                <a:ea typeface="Roboto Light"/>
                <a:cs typeface="Roboto Light"/>
                <a:sym typeface="Roboto Light"/>
              </a:defRPr>
            </a:lvl2pPr>
            <a:lvl3pPr indent="-342900" lvl="2" marL="1371600" rtl="0">
              <a:spcBef>
                <a:spcPts val="600"/>
              </a:spcBef>
              <a:spcAft>
                <a:spcPts val="0"/>
              </a:spcAft>
              <a:buSzPts val="1800"/>
              <a:buFont typeface="Roboto Light"/>
              <a:buChar char="•"/>
              <a:defRPr>
                <a:latin typeface="Roboto Light"/>
                <a:ea typeface="Roboto Light"/>
                <a:cs typeface="Roboto Light"/>
                <a:sym typeface="Roboto Light"/>
              </a:defRPr>
            </a:lvl3pPr>
            <a:lvl4pPr indent="-342900" lvl="3" marL="1828800" rtl="0">
              <a:spcBef>
                <a:spcPts val="600"/>
              </a:spcBef>
              <a:spcAft>
                <a:spcPts val="0"/>
              </a:spcAft>
              <a:buSzPts val="1800"/>
              <a:buFont typeface="Roboto Light"/>
              <a:buChar char="•"/>
              <a:defRPr>
                <a:latin typeface="Roboto Light"/>
                <a:ea typeface="Roboto Light"/>
                <a:cs typeface="Roboto Light"/>
                <a:sym typeface="Roboto Light"/>
              </a:defRPr>
            </a:lvl4pPr>
            <a:lvl5pPr indent="-342900" lvl="4" marL="2286000" rtl="0">
              <a:spcBef>
                <a:spcPts val="600"/>
              </a:spcBef>
              <a:spcAft>
                <a:spcPts val="0"/>
              </a:spcAft>
              <a:buSzPts val="1800"/>
              <a:buFont typeface="Roboto Light"/>
              <a:buChar char="•"/>
              <a:defRPr>
                <a:latin typeface="Roboto Light"/>
                <a:ea typeface="Roboto Light"/>
                <a:cs typeface="Roboto Light"/>
                <a:sym typeface="Roboto Light"/>
              </a:defRPr>
            </a:lvl5pPr>
            <a:lvl6pPr indent="-342900" lvl="5" marL="2743200" rtl="0">
              <a:spcBef>
                <a:spcPts val="600"/>
              </a:spcBef>
              <a:spcAft>
                <a:spcPts val="0"/>
              </a:spcAft>
              <a:buSzPts val="1800"/>
              <a:buFont typeface="Roboto Light"/>
              <a:buChar char="•"/>
              <a:defRPr>
                <a:latin typeface="Roboto Light"/>
                <a:ea typeface="Roboto Light"/>
                <a:cs typeface="Roboto Light"/>
                <a:sym typeface="Roboto Light"/>
              </a:defRPr>
            </a:lvl6pPr>
            <a:lvl7pPr indent="-342900" lvl="6" marL="3200400" rtl="0">
              <a:spcBef>
                <a:spcPts val="600"/>
              </a:spcBef>
              <a:spcAft>
                <a:spcPts val="0"/>
              </a:spcAft>
              <a:buSzPts val="1800"/>
              <a:buFont typeface="Roboto Light"/>
              <a:buChar char="•"/>
              <a:defRPr>
                <a:latin typeface="Roboto Light"/>
                <a:ea typeface="Roboto Light"/>
                <a:cs typeface="Roboto Light"/>
                <a:sym typeface="Roboto Light"/>
              </a:defRPr>
            </a:lvl7pPr>
            <a:lvl8pPr indent="-342900" lvl="7" marL="3657600" rtl="0">
              <a:spcBef>
                <a:spcPts val="600"/>
              </a:spcBef>
              <a:spcAft>
                <a:spcPts val="0"/>
              </a:spcAft>
              <a:buSzPts val="1800"/>
              <a:buFont typeface="Roboto Light"/>
              <a:buChar char="•"/>
              <a:defRPr>
                <a:latin typeface="Roboto Light"/>
                <a:ea typeface="Roboto Light"/>
                <a:cs typeface="Roboto Light"/>
                <a:sym typeface="Roboto Light"/>
              </a:defRPr>
            </a:lvl8pPr>
            <a:lvl9pPr indent="-342900" lvl="8" marL="4114800" rtl="0">
              <a:spcBef>
                <a:spcPts val="600"/>
              </a:spcBef>
              <a:spcAft>
                <a:spcPts val="0"/>
              </a:spcAft>
              <a:buSzPts val="1800"/>
              <a:buFont typeface="Roboto Light"/>
              <a:buChar char="•"/>
              <a:defRPr>
                <a:latin typeface="Roboto Light"/>
                <a:ea typeface="Roboto Light"/>
                <a:cs typeface="Roboto Light"/>
                <a:sym typeface="Roboto Light"/>
              </a:defRPr>
            </a:lvl9pPr>
          </a:lstStyle>
          <a:p/>
        </p:txBody>
      </p:sp>
      <p:sp>
        <p:nvSpPr>
          <p:cNvPr id="52" name="Google Shape;52;p8"/>
          <p:cNvSpPr txBox="1"/>
          <p:nvPr>
            <p:ph type="title"/>
          </p:nvPr>
        </p:nvSpPr>
        <p:spPr>
          <a:xfrm>
            <a:off x="2776500" y="0"/>
            <a:ext cx="6367500" cy="3936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cxnSp>
        <p:nvCxnSpPr>
          <p:cNvPr id="53" name="Google Shape;53;p8"/>
          <p:cNvCxnSpPr/>
          <p:nvPr/>
        </p:nvCxnSpPr>
        <p:spPr>
          <a:xfrm>
            <a:off x="2937350" y="402200"/>
            <a:ext cx="6082200" cy="0"/>
          </a:xfrm>
          <a:prstGeom prst="straightConnector1">
            <a:avLst/>
          </a:prstGeom>
          <a:noFill/>
          <a:ln cap="flat" cmpd="sng" w="19050">
            <a:solidFill>
              <a:srgbClr val="BF9000"/>
            </a:solidFill>
            <a:prstDash val="solid"/>
            <a:round/>
            <a:headEnd len="med" w="med" type="none"/>
            <a:tailEnd len="med" w="med" type="none"/>
          </a:ln>
        </p:spPr>
      </p:cxnSp>
      <p:pic>
        <p:nvPicPr>
          <p:cNvPr id="54" name="Google Shape;54;p8"/>
          <p:cNvPicPr preferRelativeResize="0"/>
          <p:nvPr/>
        </p:nvPicPr>
        <p:blipFill>
          <a:blip r:embed="rId2">
            <a:alphaModFix/>
          </a:blip>
          <a:stretch>
            <a:fillRect/>
          </a:stretch>
        </p:blipFill>
        <p:spPr>
          <a:xfrm>
            <a:off x="0" y="4983478"/>
            <a:ext cx="457200" cy="160022"/>
          </a:xfrm>
          <a:prstGeom prst="rect">
            <a:avLst/>
          </a:prstGeom>
          <a:noFill/>
          <a:ln>
            <a:noFill/>
          </a:ln>
        </p:spPr>
      </p:pic>
      <p:sp>
        <p:nvSpPr>
          <p:cNvPr id="55" name="Google Shape;55;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56" name="Google Shape;56;p8"/>
          <p:cNvSpPr txBox="1"/>
          <p:nvPr/>
        </p:nvSpPr>
        <p:spPr>
          <a:xfrm>
            <a:off x="208440" y="3420075"/>
            <a:ext cx="41217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500">
                <a:solidFill>
                  <a:schemeClr val="accent3"/>
                </a:solidFill>
                <a:latin typeface="Roboto"/>
                <a:ea typeface="Roboto"/>
                <a:cs typeface="Roboto"/>
                <a:sym typeface="Roboto"/>
              </a:rPr>
              <a:t>Demo</a:t>
            </a:r>
            <a:endParaRPr b="1" sz="2500">
              <a:solidFill>
                <a:schemeClr val="accent3"/>
              </a:solidFill>
              <a:latin typeface="Roboto"/>
              <a:ea typeface="Roboto"/>
              <a:cs typeface="Roboto"/>
              <a:sym typeface="Roboto"/>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ide Puzzle 1">
  <p:cSld name="SECTION_TITLE_AND_DESCRIPTION_2_1_1_2">
    <p:spTree>
      <p:nvGrpSpPr>
        <p:cNvPr id="57" name="Shape 57"/>
        <p:cNvGrpSpPr/>
        <p:nvPr/>
      </p:nvGrpSpPr>
      <p:grpSpPr>
        <a:xfrm>
          <a:off x="0" y="0"/>
          <a:ext cx="0" cy="0"/>
          <a:chOff x="0" y="0"/>
          <a:chExt cx="0" cy="0"/>
        </a:xfrm>
      </p:grpSpPr>
      <p:sp>
        <p:nvSpPr>
          <p:cNvPr id="58" name="Google Shape;58;p9"/>
          <p:cNvSpPr/>
          <p:nvPr/>
        </p:nvSpPr>
        <p:spPr>
          <a:xfrm>
            <a:off x="0" y="-125"/>
            <a:ext cx="2776500" cy="5143500"/>
          </a:xfrm>
          <a:prstGeom prst="rect">
            <a:avLst/>
          </a:prstGeom>
          <a:solidFill>
            <a:srgbClr val="FDF6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9"/>
          <p:cNvSpPr txBox="1"/>
          <p:nvPr>
            <p:ph idx="1" type="subTitle"/>
          </p:nvPr>
        </p:nvSpPr>
        <p:spPr>
          <a:xfrm>
            <a:off x="225450" y="3943400"/>
            <a:ext cx="2450400" cy="719700"/>
          </a:xfrm>
          <a:prstGeom prst="rect">
            <a:avLst/>
          </a:prstGeom>
        </p:spPr>
        <p:txBody>
          <a:bodyPr anchorCtr="0" anchor="t" bIns="91425" lIns="91425" spcFirstLastPara="1" rIns="91425" wrap="square" tIns="91425">
            <a:noAutofit/>
          </a:bodyPr>
          <a:lstStyle>
            <a:lvl1pPr lvl="0" rtl="0">
              <a:lnSpc>
                <a:spcPct val="100000"/>
              </a:lnSpc>
              <a:spcBef>
                <a:spcPts val="600"/>
              </a:spcBef>
              <a:spcAft>
                <a:spcPts val="0"/>
              </a:spcAft>
              <a:buSzPts val="1800"/>
              <a:buNone/>
              <a:defRPr/>
            </a:lvl1pPr>
            <a:lvl2pPr lvl="1" rtl="0" algn="ctr">
              <a:lnSpc>
                <a:spcPct val="100000"/>
              </a:lnSpc>
              <a:spcBef>
                <a:spcPts val="600"/>
              </a:spcBef>
              <a:spcAft>
                <a:spcPts val="0"/>
              </a:spcAft>
              <a:buSzPts val="2100"/>
              <a:buNone/>
              <a:defRPr sz="2100"/>
            </a:lvl2pPr>
            <a:lvl3pPr lvl="2" rtl="0" algn="ctr">
              <a:lnSpc>
                <a:spcPct val="100000"/>
              </a:lnSpc>
              <a:spcBef>
                <a:spcPts val="600"/>
              </a:spcBef>
              <a:spcAft>
                <a:spcPts val="0"/>
              </a:spcAft>
              <a:buSzPts val="2100"/>
              <a:buNone/>
              <a:defRPr sz="2100"/>
            </a:lvl3pPr>
            <a:lvl4pPr lvl="3" rtl="0" algn="ctr">
              <a:lnSpc>
                <a:spcPct val="100000"/>
              </a:lnSpc>
              <a:spcBef>
                <a:spcPts val="600"/>
              </a:spcBef>
              <a:spcAft>
                <a:spcPts val="0"/>
              </a:spcAft>
              <a:buSzPts val="2100"/>
              <a:buNone/>
              <a:defRPr sz="2100"/>
            </a:lvl4pPr>
            <a:lvl5pPr lvl="4" rtl="0" algn="ctr">
              <a:lnSpc>
                <a:spcPct val="100000"/>
              </a:lnSpc>
              <a:spcBef>
                <a:spcPts val="600"/>
              </a:spcBef>
              <a:spcAft>
                <a:spcPts val="0"/>
              </a:spcAft>
              <a:buSzPts val="2100"/>
              <a:buNone/>
              <a:defRPr sz="2100"/>
            </a:lvl5pPr>
            <a:lvl6pPr lvl="5" rtl="0" algn="ctr">
              <a:lnSpc>
                <a:spcPct val="100000"/>
              </a:lnSpc>
              <a:spcBef>
                <a:spcPts val="600"/>
              </a:spcBef>
              <a:spcAft>
                <a:spcPts val="0"/>
              </a:spcAft>
              <a:buSzPts val="2100"/>
              <a:buNone/>
              <a:defRPr sz="2100"/>
            </a:lvl6pPr>
            <a:lvl7pPr lvl="6" rtl="0" algn="ctr">
              <a:lnSpc>
                <a:spcPct val="100000"/>
              </a:lnSpc>
              <a:spcBef>
                <a:spcPts val="600"/>
              </a:spcBef>
              <a:spcAft>
                <a:spcPts val="0"/>
              </a:spcAft>
              <a:buSzPts val="2100"/>
              <a:buNone/>
              <a:defRPr sz="2100"/>
            </a:lvl7pPr>
            <a:lvl8pPr lvl="7" rtl="0" algn="ctr">
              <a:lnSpc>
                <a:spcPct val="100000"/>
              </a:lnSpc>
              <a:spcBef>
                <a:spcPts val="600"/>
              </a:spcBef>
              <a:spcAft>
                <a:spcPts val="0"/>
              </a:spcAft>
              <a:buSzPts val="2100"/>
              <a:buNone/>
              <a:defRPr sz="2100"/>
            </a:lvl8pPr>
            <a:lvl9pPr lvl="8" rtl="0" algn="ctr">
              <a:lnSpc>
                <a:spcPct val="100000"/>
              </a:lnSpc>
              <a:spcBef>
                <a:spcPts val="600"/>
              </a:spcBef>
              <a:spcAft>
                <a:spcPts val="0"/>
              </a:spcAft>
              <a:buSzPts val="2100"/>
              <a:buNone/>
              <a:defRPr sz="2100"/>
            </a:lvl9pPr>
          </a:lstStyle>
          <a:p/>
        </p:txBody>
      </p:sp>
      <p:sp>
        <p:nvSpPr>
          <p:cNvPr id="60" name="Google Shape;60;p9"/>
          <p:cNvSpPr txBox="1"/>
          <p:nvPr/>
        </p:nvSpPr>
        <p:spPr>
          <a:xfrm>
            <a:off x="208445" y="3420075"/>
            <a:ext cx="18738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500">
                <a:solidFill>
                  <a:schemeClr val="accent3"/>
                </a:solidFill>
                <a:latin typeface="Roboto"/>
                <a:ea typeface="Roboto"/>
                <a:cs typeface="Roboto"/>
                <a:sym typeface="Roboto"/>
              </a:rPr>
              <a:t>Compare</a:t>
            </a:r>
            <a:endParaRPr b="1" sz="2500">
              <a:solidFill>
                <a:schemeClr val="accent3"/>
              </a:solidFill>
              <a:latin typeface="Roboto"/>
              <a:ea typeface="Roboto"/>
              <a:cs typeface="Roboto"/>
              <a:sym typeface="Roboto"/>
            </a:endParaRPr>
          </a:p>
        </p:txBody>
      </p:sp>
      <p:sp>
        <p:nvSpPr>
          <p:cNvPr id="61" name="Google Shape;61;p9"/>
          <p:cNvSpPr txBox="1"/>
          <p:nvPr>
            <p:ph idx="2" type="body"/>
          </p:nvPr>
        </p:nvSpPr>
        <p:spPr>
          <a:xfrm>
            <a:off x="2937350" y="402200"/>
            <a:ext cx="6032400" cy="4261200"/>
          </a:xfrm>
          <a:prstGeom prst="rect">
            <a:avLst/>
          </a:prstGeom>
        </p:spPr>
        <p:txBody>
          <a:bodyPr anchorCtr="0" anchor="t" bIns="91425" lIns="91425" spcFirstLastPara="1" rIns="91425" wrap="square" tIns="91425">
            <a:noAutofit/>
          </a:bodyPr>
          <a:lstStyle>
            <a:lvl1pPr indent="-342900" lvl="0" marL="457200" rtl="0">
              <a:spcBef>
                <a:spcPts val="600"/>
              </a:spcBef>
              <a:spcAft>
                <a:spcPts val="0"/>
              </a:spcAft>
              <a:buSzPts val="1800"/>
              <a:buFont typeface="Roboto Light"/>
              <a:buChar char="•"/>
              <a:defRPr>
                <a:latin typeface="Roboto Light"/>
                <a:ea typeface="Roboto Light"/>
                <a:cs typeface="Roboto Light"/>
                <a:sym typeface="Roboto Light"/>
              </a:defRPr>
            </a:lvl1pPr>
            <a:lvl2pPr indent="-342900" lvl="1" marL="914400" rtl="0">
              <a:spcBef>
                <a:spcPts val="600"/>
              </a:spcBef>
              <a:spcAft>
                <a:spcPts val="0"/>
              </a:spcAft>
              <a:buSzPts val="1800"/>
              <a:buFont typeface="Roboto Light"/>
              <a:buChar char="•"/>
              <a:defRPr>
                <a:latin typeface="Roboto Light"/>
                <a:ea typeface="Roboto Light"/>
                <a:cs typeface="Roboto Light"/>
                <a:sym typeface="Roboto Light"/>
              </a:defRPr>
            </a:lvl2pPr>
            <a:lvl3pPr indent="-342900" lvl="2" marL="1371600" rtl="0">
              <a:spcBef>
                <a:spcPts val="600"/>
              </a:spcBef>
              <a:spcAft>
                <a:spcPts val="0"/>
              </a:spcAft>
              <a:buSzPts val="1800"/>
              <a:buFont typeface="Roboto Light"/>
              <a:buChar char="•"/>
              <a:defRPr>
                <a:latin typeface="Roboto Light"/>
                <a:ea typeface="Roboto Light"/>
                <a:cs typeface="Roboto Light"/>
                <a:sym typeface="Roboto Light"/>
              </a:defRPr>
            </a:lvl3pPr>
            <a:lvl4pPr indent="-342900" lvl="3" marL="1828800" rtl="0">
              <a:spcBef>
                <a:spcPts val="600"/>
              </a:spcBef>
              <a:spcAft>
                <a:spcPts val="0"/>
              </a:spcAft>
              <a:buSzPts val="1800"/>
              <a:buFont typeface="Roboto Light"/>
              <a:buChar char="•"/>
              <a:defRPr>
                <a:latin typeface="Roboto Light"/>
                <a:ea typeface="Roboto Light"/>
                <a:cs typeface="Roboto Light"/>
                <a:sym typeface="Roboto Light"/>
              </a:defRPr>
            </a:lvl4pPr>
            <a:lvl5pPr indent="-342900" lvl="4" marL="2286000" rtl="0">
              <a:spcBef>
                <a:spcPts val="600"/>
              </a:spcBef>
              <a:spcAft>
                <a:spcPts val="0"/>
              </a:spcAft>
              <a:buSzPts val="1800"/>
              <a:buFont typeface="Roboto Light"/>
              <a:buChar char="•"/>
              <a:defRPr>
                <a:latin typeface="Roboto Light"/>
                <a:ea typeface="Roboto Light"/>
                <a:cs typeface="Roboto Light"/>
                <a:sym typeface="Roboto Light"/>
              </a:defRPr>
            </a:lvl5pPr>
            <a:lvl6pPr indent="-342900" lvl="5" marL="2743200" rtl="0">
              <a:spcBef>
                <a:spcPts val="600"/>
              </a:spcBef>
              <a:spcAft>
                <a:spcPts val="0"/>
              </a:spcAft>
              <a:buSzPts val="1800"/>
              <a:buFont typeface="Roboto Light"/>
              <a:buChar char="•"/>
              <a:defRPr>
                <a:latin typeface="Roboto Light"/>
                <a:ea typeface="Roboto Light"/>
                <a:cs typeface="Roboto Light"/>
                <a:sym typeface="Roboto Light"/>
              </a:defRPr>
            </a:lvl6pPr>
            <a:lvl7pPr indent="-342900" lvl="6" marL="3200400" rtl="0">
              <a:spcBef>
                <a:spcPts val="600"/>
              </a:spcBef>
              <a:spcAft>
                <a:spcPts val="0"/>
              </a:spcAft>
              <a:buSzPts val="1800"/>
              <a:buFont typeface="Roboto Light"/>
              <a:buChar char="•"/>
              <a:defRPr>
                <a:latin typeface="Roboto Light"/>
                <a:ea typeface="Roboto Light"/>
                <a:cs typeface="Roboto Light"/>
                <a:sym typeface="Roboto Light"/>
              </a:defRPr>
            </a:lvl7pPr>
            <a:lvl8pPr indent="-342900" lvl="7" marL="3657600" rtl="0">
              <a:spcBef>
                <a:spcPts val="600"/>
              </a:spcBef>
              <a:spcAft>
                <a:spcPts val="0"/>
              </a:spcAft>
              <a:buSzPts val="1800"/>
              <a:buFont typeface="Roboto Light"/>
              <a:buChar char="•"/>
              <a:defRPr>
                <a:latin typeface="Roboto Light"/>
                <a:ea typeface="Roboto Light"/>
                <a:cs typeface="Roboto Light"/>
                <a:sym typeface="Roboto Light"/>
              </a:defRPr>
            </a:lvl8pPr>
            <a:lvl9pPr indent="-342900" lvl="8" marL="4114800" rtl="0">
              <a:spcBef>
                <a:spcPts val="600"/>
              </a:spcBef>
              <a:spcAft>
                <a:spcPts val="0"/>
              </a:spcAft>
              <a:buSzPts val="1800"/>
              <a:buFont typeface="Roboto Light"/>
              <a:buChar char="•"/>
              <a:defRPr>
                <a:latin typeface="Roboto Light"/>
                <a:ea typeface="Roboto Light"/>
                <a:cs typeface="Roboto Light"/>
                <a:sym typeface="Roboto Light"/>
              </a:defRPr>
            </a:lvl9pPr>
          </a:lstStyle>
          <a:p/>
        </p:txBody>
      </p:sp>
      <p:sp>
        <p:nvSpPr>
          <p:cNvPr id="62" name="Google Shape;62;p9"/>
          <p:cNvSpPr txBox="1"/>
          <p:nvPr>
            <p:ph type="title"/>
          </p:nvPr>
        </p:nvSpPr>
        <p:spPr>
          <a:xfrm>
            <a:off x="2776500" y="0"/>
            <a:ext cx="6367500" cy="3936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cxnSp>
        <p:nvCxnSpPr>
          <p:cNvPr id="63" name="Google Shape;63;p9"/>
          <p:cNvCxnSpPr/>
          <p:nvPr/>
        </p:nvCxnSpPr>
        <p:spPr>
          <a:xfrm>
            <a:off x="2937350" y="402200"/>
            <a:ext cx="6082200" cy="0"/>
          </a:xfrm>
          <a:prstGeom prst="straightConnector1">
            <a:avLst/>
          </a:prstGeom>
          <a:noFill/>
          <a:ln cap="flat" cmpd="sng" w="19050">
            <a:solidFill>
              <a:srgbClr val="BF9000"/>
            </a:solidFill>
            <a:prstDash val="solid"/>
            <a:round/>
            <a:headEnd len="med" w="med" type="none"/>
            <a:tailEnd len="med" w="med" type="none"/>
          </a:ln>
        </p:spPr>
      </p:cxnSp>
      <p:pic>
        <p:nvPicPr>
          <p:cNvPr id="64" name="Google Shape;64;p9"/>
          <p:cNvPicPr preferRelativeResize="0"/>
          <p:nvPr/>
        </p:nvPicPr>
        <p:blipFill>
          <a:blip r:embed="rId2">
            <a:alphaModFix/>
          </a:blip>
          <a:stretch>
            <a:fillRect/>
          </a:stretch>
        </p:blipFill>
        <p:spPr>
          <a:xfrm>
            <a:off x="0" y="4983478"/>
            <a:ext cx="457200" cy="160022"/>
          </a:xfrm>
          <a:prstGeom prst="rect">
            <a:avLst/>
          </a:prstGeom>
          <a:noFill/>
          <a:ln>
            <a:noFill/>
          </a:ln>
        </p:spPr>
      </p:pic>
      <p:sp>
        <p:nvSpPr>
          <p:cNvPr id="65" name="Google Shape;65;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ide Puzzle Solution">
  <p:cSld name="SECTION_TITLE_AND_DESCRIPTION_2_1_1_1">
    <p:spTree>
      <p:nvGrpSpPr>
        <p:cNvPr id="66" name="Shape 66"/>
        <p:cNvGrpSpPr/>
        <p:nvPr/>
      </p:nvGrpSpPr>
      <p:grpSpPr>
        <a:xfrm>
          <a:off x="0" y="0"/>
          <a:ext cx="0" cy="0"/>
          <a:chOff x="0" y="0"/>
          <a:chExt cx="0" cy="0"/>
        </a:xfrm>
      </p:grpSpPr>
      <p:sp>
        <p:nvSpPr>
          <p:cNvPr id="67" name="Google Shape;67;p10"/>
          <p:cNvSpPr/>
          <p:nvPr/>
        </p:nvSpPr>
        <p:spPr>
          <a:xfrm>
            <a:off x="0" y="-125"/>
            <a:ext cx="2776500" cy="51435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10"/>
          <p:cNvSpPr txBox="1"/>
          <p:nvPr>
            <p:ph idx="1" type="subTitle"/>
          </p:nvPr>
        </p:nvSpPr>
        <p:spPr>
          <a:xfrm>
            <a:off x="225450" y="3943400"/>
            <a:ext cx="2450400" cy="719700"/>
          </a:xfrm>
          <a:prstGeom prst="rect">
            <a:avLst/>
          </a:prstGeom>
        </p:spPr>
        <p:txBody>
          <a:bodyPr anchorCtr="0" anchor="t" bIns="91425" lIns="91425" spcFirstLastPara="1" rIns="91425" wrap="square" tIns="91425">
            <a:noAutofit/>
          </a:bodyPr>
          <a:lstStyle>
            <a:lvl1pPr lvl="0" rtl="0">
              <a:lnSpc>
                <a:spcPct val="100000"/>
              </a:lnSpc>
              <a:spcBef>
                <a:spcPts val="600"/>
              </a:spcBef>
              <a:spcAft>
                <a:spcPts val="0"/>
              </a:spcAft>
              <a:buSzPts val="1800"/>
              <a:buNone/>
              <a:defRPr/>
            </a:lvl1pPr>
            <a:lvl2pPr lvl="1" rtl="0" algn="ctr">
              <a:lnSpc>
                <a:spcPct val="100000"/>
              </a:lnSpc>
              <a:spcBef>
                <a:spcPts val="600"/>
              </a:spcBef>
              <a:spcAft>
                <a:spcPts val="0"/>
              </a:spcAft>
              <a:buSzPts val="2100"/>
              <a:buNone/>
              <a:defRPr sz="2100"/>
            </a:lvl2pPr>
            <a:lvl3pPr lvl="2" rtl="0" algn="ctr">
              <a:lnSpc>
                <a:spcPct val="100000"/>
              </a:lnSpc>
              <a:spcBef>
                <a:spcPts val="600"/>
              </a:spcBef>
              <a:spcAft>
                <a:spcPts val="0"/>
              </a:spcAft>
              <a:buSzPts val="2100"/>
              <a:buNone/>
              <a:defRPr sz="2100"/>
            </a:lvl3pPr>
            <a:lvl4pPr lvl="3" rtl="0" algn="ctr">
              <a:lnSpc>
                <a:spcPct val="100000"/>
              </a:lnSpc>
              <a:spcBef>
                <a:spcPts val="600"/>
              </a:spcBef>
              <a:spcAft>
                <a:spcPts val="0"/>
              </a:spcAft>
              <a:buSzPts val="2100"/>
              <a:buNone/>
              <a:defRPr sz="2100"/>
            </a:lvl4pPr>
            <a:lvl5pPr lvl="4" rtl="0" algn="ctr">
              <a:lnSpc>
                <a:spcPct val="100000"/>
              </a:lnSpc>
              <a:spcBef>
                <a:spcPts val="600"/>
              </a:spcBef>
              <a:spcAft>
                <a:spcPts val="0"/>
              </a:spcAft>
              <a:buSzPts val="2100"/>
              <a:buNone/>
              <a:defRPr sz="2100"/>
            </a:lvl5pPr>
            <a:lvl6pPr lvl="5" rtl="0" algn="ctr">
              <a:lnSpc>
                <a:spcPct val="100000"/>
              </a:lnSpc>
              <a:spcBef>
                <a:spcPts val="600"/>
              </a:spcBef>
              <a:spcAft>
                <a:spcPts val="0"/>
              </a:spcAft>
              <a:buSzPts val="2100"/>
              <a:buNone/>
              <a:defRPr sz="2100"/>
            </a:lvl6pPr>
            <a:lvl7pPr lvl="6" rtl="0" algn="ctr">
              <a:lnSpc>
                <a:spcPct val="100000"/>
              </a:lnSpc>
              <a:spcBef>
                <a:spcPts val="600"/>
              </a:spcBef>
              <a:spcAft>
                <a:spcPts val="0"/>
              </a:spcAft>
              <a:buSzPts val="2100"/>
              <a:buNone/>
              <a:defRPr sz="2100"/>
            </a:lvl7pPr>
            <a:lvl8pPr lvl="7" rtl="0" algn="ctr">
              <a:lnSpc>
                <a:spcPct val="100000"/>
              </a:lnSpc>
              <a:spcBef>
                <a:spcPts val="600"/>
              </a:spcBef>
              <a:spcAft>
                <a:spcPts val="0"/>
              </a:spcAft>
              <a:buSzPts val="2100"/>
              <a:buNone/>
              <a:defRPr sz="2100"/>
            </a:lvl8pPr>
            <a:lvl9pPr lvl="8" rtl="0" algn="ctr">
              <a:lnSpc>
                <a:spcPct val="100000"/>
              </a:lnSpc>
              <a:spcBef>
                <a:spcPts val="600"/>
              </a:spcBef>
              <a:spcAft>
                <a:spcPts val="0"/>
              </a:spcAft>
              <a:buSzPts val="2100"/>
              <a:buNone/>
              <a:defRPr sz="2100"/>
            </a:lvl9pPr>
          </a:lstStyle>
          <a:p/>
        </p:txBody>
      </p:sp>
      <p:sp>
        <p:nvSpPr>
          <p:cNvPr id="69" name="Google Shape;69;p10"/>
          <p:cNvSpPr txBox="1"/>
          <p:nvPr/>
        </p:nvSpPr>
        <p:spPr>
          <a:xfrm>
            <a:off x="208445" y="3420075"/>
            <a:ext cx="18738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500">
                <a:solidFill>
                  <a:schemeClr val="accent3"/>
                </a:solidFill>
                <a:latin typeface="Roboto"/>
                <a:ea typeface="Roboto"/>
                <a:cs typeface="Roboto"/>
                <a:sym typeface="Roboto"/>
              </a:rPr>
              <a:t>Solution</a:t>
            </a:r>
            <a:endParaRPr b="1" sz="2500">
              <a:solidFill>
                <a:schemeClr val="accent3"/>
              </a:solidFill>
              <a:latin typeface="Roboto"/>
              <a:ea typeface="Roboto"/>
              <a:cs typeface="Roboto"/>
              <a:sym typeface="Roboto"/>
            </a:endParaRPr>
          </a:p>
        </p:txBody>
      </p:sp>
      <p:sp>
        <p:nvSpPr>
          <p:cNvPr id="70" name="Google Shape;70;p10"/>
          <p:cNvSpPr txBox="1"/>
          <p:nvPr>
            <p:ph idx="2" type="body"/>
          </p:nvPr>
        </p:nvSpPr>
        <p:spPr>
          <a:xfrm>
            <a:off x="2937350" y="402200"/>
            <a:ext cx="6032400" cy="4261200"/>
          </a:xfrm>
          <a:prstGeom prst="rect">
            <a:avLst/>
          </a:prstGeom>
        </p:spPr>
        <p:txBody>
          <a:bodyPr anchorCtr="0" anchor="t" bIns="91425" lIns="91425" spcFirstLastPara="1" rIns="91425" wrap="square" tIns="91425">
            <a:noAutofit/>
          </a:bodyPr>
          <a:lstStyle>
            <a:lvl1pPr indent="-342900" lvl="0" marL="457200" rtl="0">
              <a:spcBef>
                <a:spcPts val="600"/>
              </a:spcBef>
              <a:spcAft>
                <a:spcPts val="0"/>
              </a:spcAft>
              <a:buSzPts val="1800"/>
              <a:buFont typeface="Roboto Light"/>
              <a:buChar char="•"/>
              <a:defRPr>
                <a:latin typeface="Roboto Light"/>
                <a:ea typeface="Roboto Light"/>
                <a:cs typeface="Roboto Light"/>
                <a:sym typeface="Roboto Light"/>
              </a:defRPr>
            </a:lvl1pPr>
            <a:lvl2pPr indent="-342900" lvl="1" marL="914400" rtl="0">
              <a:spcBef>
                <a:spcPts val="600"/>
              </a:spcBef>
              <a:spcAft>
                <a:spcPts val="0"/>
              </a:spcAft>
              <a:buSzPts val="1800"/>
              <a:buFont typeface="Roboto Light"/>
              <a:buChar char="•"/>
              <a:defRPr>
                <a:latin typeface="Roboto Light"/>
                <a:ea typeface="Roboto Light"/>
                <a:cs typeface="Roboto Light"/>
                <a:sym typeface="Roboto Light"/>
              </a:defRPr>
            </a:lvl2pPr>
            <a:lvl3pPr indent="-342900" lvl="2" marL="1371600" rtl="0">
              <a:spcBef>
                <a:spcPts val="600"/>
              </a:spcBef>
              <a:spcAft>
                <a:spcPts val="0"/>
              </a:spcAft>
              <a:buSzPts val="1800"/>
              <a:buFont typeface="Roboto Light"/>
              <a:buChar char="•"/>
              <a:defRPr>
                <a:latin typeface="Roboto Light"/>
                <a:ea typeface="Roboto Light"/>
                <a:cs typeface="Roboto Light"/>
                <a:sym typeface="Roboto Light"/>
              </a:defRPr>
            </a:lvl3pPr>
            <a:lvl4pPr indent="-342900" lvl="3" marL="1828800" rtl="0">
              <a:spcBef>
                <a:spcPts val="600"/>
              </a:spcBef>
              <a:spcAft>
                <a:spcPts val="0"/>
              </a:spcAft>
              <a:buSzPts val="1800"/>
              <a:buFont typeface="Roboto Light"/>
              <a:buChar char="•"/>
              <a:defRPr>
                <a:latin typeface="Roboto Light"/>
                <a:ea typeface="Roboto Light"/>
                <a:cs typeface="Roboto Light"/>
                <a:sym typeface="Roboto Light"/>
              </a:defRPr>
            </a:lvl4pPr>
            <a:lvl5pPr indent="-342900" lvl="4" marL="2286000" rtl="0">
              <a:spcBef>
                <a:spcPts val="600"/>
              </a:spcBef>
              <a:spcAft>
                <a:spcPts val="0"/>
              </a:spcAft>
              <a:buSzPts val="1800"/>
              <a:buFont typeface="Roboto Light"/>
              <a:buChar char="•"/>
              <a:defRPr>
                <a:latin typeface="Roboto Light"/>
                <a:ea typeface="Roboto Light"/>
                <a:cs typeface="Roboto Light"/>
                <a:sym typeface="Roboto Light"/>
              </a:defRPr>
            </a:lvl5pPr>
            <a:lvl6pPr indent="-342900" lvl="5" marL="2743200" rtl="0">
              <a:spcBef>
                <a:spcPts val="600"/>
              </a:spcBef>
              <a:spcAft>
                <a:spcPts val="0"/>
              </a:spcAft>
              <a:buSzPts val="1800"/>
              <a:buFont typeface="Roboto Light"/>
              <a:buChar char="•"/>
              <a:defRPr>
                <a:latin typeface="Roboto Light"/>
                <a:ea typeface="Roboto Light"/>
                <a:cs typeface="Roboto Light"/>
                <a:sym typeface="Roboto Light"/>
              </a:defRPr>
            </a:lvl6pPr>
            <a:lvl7pPr indent="-342900" lvl="6" marL="3200400" rtl="0">
              <a:spcBef>
                <a:spcPts val="600"/>
              </a:spcBef>
              <a:spcAft>
                <a:spcPts val="0"/>
              </a:spcAft>
              <a:buSzPts val="1800"/>
              <a:buFont typeface="Roboto Light"/>
              <a:buChar char="•"/>
              <a:defRPr>
                <a:latin typeface="Roboto Light"/>
                <a:ea typeface="Roboto Light"/>
                <a:cs typeface="Roboto Light"/>
                <a:sym typeface="Roboto Light"/>
              </a:defRPr>
            </a:lvl7pPr>
            <a:lvl8pPr indent="-342900" lvl="7" marL="3657600" rtl="0">
              <a:spcBef>
                <a:spcPts val="600"/>
              </a:spcBef>
              <a:spcAft>
                <a:spcPts val="0"/>
              </a:spcAft>
              <a:buSzPts val="1800"/>
              <a:buFont typeface="Roboto Light"/>
              <a:buChar char="•"/>
              <a:defRPr>
                <a:latin typeface="Roboto Light"/>
                <a:ea typeface="Roboto Light"/>
                <a:cs typeface="Roboto Light"/>
                <a:sym typeface="Roboto Light"/>
              </a:defRPr>
            </a:lvl8pPr>
            <a:lvl9pPr indent="-342900" lvl="8" marL="4114800" rtl="0">
              <a:spcBef>
                <a:spcPts val="600"/>
              </a:spcBef>
              <a:spcAft>
                <a:spcPts val="0"/>
              </a:spcAft>
              <a:buSzPts val="1800"/>
              <a:buFont typeface="Roboto Light"/>
              <a:buChar char="•"/>
              <a:defRPr>
                <a:latin typeface="Roboto Light"/>
                <a:ea typeface="Roboto Light"/>
                <a:cs typeface="Roboto Light"/>
                <a:sym typeface="Roboto Light"/>
              </a:defRPr>
            </a:lvl9pPr>
          </a:lstStyle>
          <a:p/>
        </p:txBody>
      </p:sp>
      <p:sp>
        <p:nvSpPr>
          <p:cNvPr id="71" name="Google Shape;71;p10"/>
          <p:cNvSpPr txBox="1"/>
          <p:nvPr>
            <p:ph type="title"/>
          </p:nvPr>
        </p:nvSpPr>
        <p:spPr>
          <a:xfrm>
            <a:off x="2776500" y="0"/>
            <a:ext cx="6367500" cy="3936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cxnSp>
        <p:nvCxnSpPr>
          <p:cNvPr id="72" name="Google Shape;72;p10"/>
          <p:cNvCxnSpPr/>
          <p:nvPr/>
        </p:nvCxnSpPr>
        <p:spPr>
          <a:xfrm>
            <a:off x="2937350" y="402200"/>
            <a:ext cx="6082200" cy="0"/>
          </a:xfrm>
          <a:prstGeom prst="straightConnector1">
            <a:avLst/>
          </a:prstGeom>
          <a:noFill/>
          <a:ln cap="flat" cmpd="sng" w="19050">
            <a:solidFill>
              <a:srgbClr val="BF9000"/>
            </a:solidFill>
            <a:prstDash val="solid"/>
            <a:round/>
            <a:headEnd len="med" w="med" type="none"/>
            <a:tailEnd len="med" w="med" type="none"/>
          </a:ln>
        </p:spPr>
      </p:cxnSp>
      <p:pic>
        <p:nvPicPr>
          <p:cNvPr id="73" name="Google Shape;73;p10"/>
          <p:cNvPicPr preferRelativeResize="0"/>
          <p:nvPr/>
        </p:nvPicPr>
        <p:blipFill>
          <a:blip r:embed="rId2">
            <a:alphaModFix/>
          </a:blip>
          <a:stretch>
            <a:fillRect/>
          </a:stretch>
        </p:blipFill>
        <p:spPr>
          <a:xfrm>
            <a:off x="0" y="4983478"/>
            <a:ext cx="457200" cy="160022"/>
          </a:xfrm>
          <a:prstGeom prst="rect">
            <a:avLst/>
          </a:prstGeom>
          <a:noFill/>
          <a:ln>
            <a:noFill/>
          </a:ln>
        </p:spPr>
      </p:pic>
      <p:sp>
        <p:nvSpPr>
          <p:cNvPr id="74" name="Google Shape;7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19.xml"/><Relationship Id="rId11" Type="http://schemas.openxmlformats.org/officeDocument/2006/relationships/slideLayout" Target="../slideLayouts/slideLayout10.xml"/><Relationship Id="rId22" Type="http://schemas.openxmlformats.org/officeDocument/2006/relationships/slideLayout" Target="../slideLayouts/slideLayout21.xml"/><Relationship Id="rId10" Type="http://schemas.openxmlformats.org/officeDocument/2006/relationships/slideLayout" Target="../slideLayouts/slideLayout9.xml"/><Relationship Id="rId21" Type="http://schemas.openxmlformats.org/officeDocument/2006/relationships/slideLayout" Target="../slideLayouts/slideLayout20.xml"/><Relationship Id="rId13" Type="http://schemas.openxmlformats.org/officeDocument/2006/relationships/slideLayout" Target="../slideLayouts/slideLayout12.xml"/><Relationship Id="rId24" Type="http://schemas.openxmlformats.org/officeDocument/2006/relationships/theme" Target="../theme/theme2.xml"/><Relationship Id="rId12" Type="http://schemas.openxmlformats.org/officeDocument/2006/relationships/slideLayout" Target="../slideLayouts/slideLayout11.xml"/><Relationship Id="rId23" Type="http://schemas.openxmlformats.org/officeDocument/2006/relationships/slideLayout" Target="../slideLayouts/slideLayout22.xml"/><Relationship Id="rId1" Type="http://schemas.openxmlformats.org/officeDocument/2006/relationships/image" Target="../media/image2.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19" Type="http://schemas.openxmlformats.org/officeDocument/2006/relationships/slideLayout" Target="../slideLayouts/slideLayout18.xml"/><Relationship Id="rId6" Type="http://schemas.openxmlformats.org/officeDocument/2006/relationships/slideLayout" Target="../slideLayouts/slideLayout5.xml"/><Relationship Id="rId18" Type="http://schemas.openxmlformats.org/officeDocument/2006/relationships/slideLayout" Target="../slideLayouts/slideLayout17.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0" y="0"/>
            <a:ext cx="8520600" cy="3936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rgbClr val="0B5394"/>
              </a:buClr>
              <a:buSzPts val="1600"/>
              <a:buFont typeface="Roboto Medium"/>
              <a:buNone/>
              <a:defRPr sz="1600">
                <a:solidFill>
                  <a:srgbClr val="0B5394"/>
                </a:solidFill>
                <a:latin typeface="Roboto Medium"/>
                <a:ea typeface="Roboto Medium"/>
                <a:cs typeface="Roboto Medium"/>
                <a:sym typeface="Roboto Medium"/>
              </a:defRPr>
            </a:lvl1pPr>
            <a:lvl2pPr lvl="1" rtl="0">
              <a:spcBef>
                <a:spcPts val="0"/>
              </a:spcBef>
              <a:spcAft>
                <a:spcPts val="0"/>
              </a:spcAft>
              <a:buClr>
                <a:srgbClr val="0B5394"/>
              </a:buClr>
              <a:buSzPts val="2800"/>
              <a:buFont typeface="Roboto Medium"/>
              <a:buNone/>
              <a:defRPr sz="2800">
                <a:solidFill>
                  <a:srgbClr val="0B5394"/>
                </a:solidFill>
                <a:latin typeface="Roboto Medium"/>
                <a:ea typeface="Roboto Medium"/>
                <a:cs typeface="Roboto Medium"/>
                <a:sym typeface="Roboto Medium"/>
              </a:defRPr>
            </a:lvl2pPr>
            <a:lvl3pPr lvl="2" rtl="0">
              <a:spcBef>
                <a:spcPts val="0"/>
              </a:spcBef>
              <a:spcAft>
                <a:spcPts val="0"/>
              </a:spcAft>
              <a:buClr>
                <a:srgbClr val="0B5394"/>
              </a:buClr>
              <a:buSzPts val="2800"/>
              <a:buFont typeface="Roboto Medium"/>
              <a:buNone/>
              <a:defRPr sz="2800">
                <a:solidFill>
                  <a:srgbClr val="0B5394"/>
                </a:solidFill>
                <a:latin typeface="Roboto Medium"/>
                <a:ea typeface="Roboto Medium"/>
                <a:cs typeface="Roboto Medium"/>
                <a:sym typeface="Roboto Medium"/>
              </a:defRPr>
            </a:lvl3pPr>
            <a:lvl4pPr lvl="3" rtl="0">
              <a:spcBef>
                <a:spcPts val="0"/>
              </a:spcBef>
              <a:spcAft>
                <a:spcPts val="0"/>
              </a:spcAft>
              <a:buClr>
                <a:srgbClr val="0B5394"/>
              </a:buClr>
              <a:buSzPts val="2800"/>
              <a:buFont typeface="Roboto Medium"/>
              <a:buNone/>
              <a:defRPr sz="2800">
                <a:solidFill>
                  <a:srgbClr val="0B5394"/>
                </a:solidFill>
                <a:latin typeface="Roboto Medium"/>
                <a:ea typeface="Roboto Medium"/>
                <a:cs typeface="Roboto Medium"/>
                <a:sym typeface="Roboto Medium"/>
              </a:defRPr>
            </a:lvl4pPr>
            <a:lvl5pPr lvl="4" rtl="0">
              <a:spcBef>
                <a:spcPts val="0"/>
              </a:spcBef>
              <a:spcAft>
                <a:spcPts val="0"/>
              </a:spcAft>
              <a:buClr>
                <a:srgbClr val="0B5394"/>
              </a:buClr>
              <a:buSzPts val="2800"/>
              <a:buFont typeface="Roboto Medium"/>
              <a:buNone/>
              <a:defRPr sz="2800">
                <a:solidFill>
                  <a:srgbClr val="0B5394"/>
                </a:solidFill>
                <a:latin typeface="Roboto Medium"/>
                <a:ea typeface="Roboto Medium"/>
                <a:cs typeface="Roboto Medium"/>
                <a:sym typeface="Roboto Medium"/>
              </a:defRPr>
            </a:lvl5pPr>
            <a:lvl6pPr lvl="5" rtl="0">
              <a:spcBef>
                <a:spcPts val="0"/>
              </a:spcBef>
              <a:spcAft>
                <a:spcPts val="0"/>
              </a:spcAft>
              <a:buClr>
                <a:srgbClr val="0B5394"/>
              </a:buClr>
              <a:buSzPts val="2800"/>
              <a:buFont typeface="Roboto Medium"/>
              <a:buNone/>
              <a:defRPr sz="2800">
                <a:solidFill>
                  <a:srgbClr val="0B5394"/>
                </a:solidFill>
                <a:latin typeface="Roboto Medium"/>
                <a:ea typeface="Roboto Medium"/>
                <a:cs typeface="Roboto Medium"/>
                <a:sym typeface="Roboto Medium"/>
              </a:defRPr>
            </a:lvl6pPr>
            <a:lvl7pPr lvl="6" rtl="0">
              <a:spcBef>
                <a:spcPts val="0"/>
              </a:spcBef>
              <a:spcAft>
                <a:spcPts val="0"/>
              </a:spcAft>
              <a:buClr>
                <a:srgbClr val="0B5394"/>
              </a:buClr>
              <a:buSzPts val="2800"/>
              <a:buFont typeface="Roboto Medium"/>
              <a:buNone/>
              <a:defRPr sz="2800">
                <a:solidFill>
                  <a:srgbClr val="0B5394"/>
                </a:solidFill>
                <a:latin typeface="Roboto Medium"/>
                <a:ea typeface="Roboto Medium"/>
                <a:cs typeface="Roboto Medium"/>
                <a:sym typeface="Roboto Medium"/>
              </a:defRPr>
            </a:lvl7pPr>
            <a:lvl8pPr lvl="7" rtl="0">
              <a:spcBef>
                <a:spcPts val="0"/>
              </a:spcBef>
              <a:spcAft>
                <a:spcPts val="0"/>
              </a:spcAft>
              <a:buClr>
                <a:srgbClr val="0B5394"/>
              </a:buClr>
              <a:buSzPts val="2800"/>
              <a:buFont typeface="Roboto Medium"/>
              <a:buNone/>
              <a:defRPr sz="2800">
                <a:solidFill>
                  <a:srgbClr val="0B5394"/>
                </a:solidFill>
                <a:latin typeface="Roboto Medium"/>
                <a:ea typeface="Roboto Medium"/>
                <a:cs typeface="Roboto Medium"/>
                <a:sym typeface="Roboto Medium"/>
              </a:defRPr>
            </a:lvl8pPr>
            <a:lvl9pPr lvl="8" rtl="0">
              <a:spcBef>
                <a:spcPts val="0"/>
              </a:spcBef>
              <a:spcAft>
                <a:spcPts val="0"/>
              </a:spcAft>
              <a:buClr>
                <a:srgbClr val="0B5394"/>
              </a:buClr>
              <a:buSzPts val="2800"/>
              <a:buFont typeface="Roboto Medium"/>
              <a:buNone/>
              <a:defRPr sz="2800">
                <a:solidFill>
                  <a:srgbClr val="0B5394"/>
                </a:solidFill>
                <a:latin typeface="Roboto Medium"/>
                <a:ea typeface="Roboto Medium"/>
                <a:cs typeface="Roboto Medium"/>
                <a:sym typeface="Roboto Medium"/>
              </a:defRPr>
            </a:lvl9pPr>
          </a:lstStyle>
          <a:p/>
        </p:txBody>
      </p:sp>
      <p:sp>
        <p:nvSpPr>
          <p:cNvPr id="7" name="Google Shape;7;p1"/>
          <p:cNvSpPr txBox="1"/>
          <p:nvPr>
            <p:ph idx="1" type="body"/>
          </p:nvPr>
        </p:nvSpPr>
        <p:spPr>
          <a:xfrm>
            <a:off x="311700" y="572700"/>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00000"/>
              </a:lnSpc>
              <a:spcBef>
                <a:spcPts val="600"/>
              </a:spcBef>
              <a:spcAft>
                <a:spcPts val="0"/>
              </a:spcAft>
              <a:buClr>
                <a:schemeClr val="dk1"/>
              </a:buClr>
              <a:buSzPts val="1800"/>
              <a:buFont typeface="Roboto"/>
              <a:buChar char="•"/>
              <a:defRPr sz="1800">
                <a:solidFill>
                  <a:schemeClr val="dk1"/>
                </a:solidFill>
                <a:latin typeface="Roboto"/>
                <a:ea typeface="Roboto"/>
                <a:cs typeface="Roboto"/>
                <a:sym typeface="Roboto"/>
              </a:defRPr>
            </a:lvl1pPr>
            <a:lvl2pPr indent="-342900" lvl="1" marL="914400" rtl="0">
              <a:lnSpc>
                <a:spcPct val="100000"/>
              </a:lnSpc>
              <a:spcBef>
                <a:spcPts val="600"/>
              </a:spcBef>
              <a:spcAft>
                <a:spcPts val="0"/>
              </a:spcAft>
              <a:buClr>
                <a:schemeClr val="dk1"/>
              </a:buClr>
              <a:buSzPts val="1800"/>
              <a:buFont typeface="Roboto"/>
              <a:buChar char="•"/>
              <a:defRPr sz="1800">
                <a:solidFill>
                  <a:schemeClr val="dk1"/>
                </a:solidFill>
                <a:latin typeface="Roboto"/>
                <a:ea typeface="Roboto"/>
                <a:cs typeface="Roboto"/>
                <a:sym typeface="Roboto"/>
              </a:defRPr>
            </a:lvl2pPr>
            <a:lvl3pPr indent="-342900" lvl="2" marL="1371600" rtl="0">
              <a:lnSpc>
                <a:spcPct val="100000"/>
              </a:lnSpc>
              <a:spcBef>
                <a:spcPts val="600"/>
              </a:spcBef>
              <a:spcAft>
                <a:spcPts val="0"/>
              </a:spcAft>
              <a:buClr>
                <a:schemeClr val="dk1"/>
              </a:buClr>
              <a:buSzPts val="1800"/>
              <a:buFont typeface="Roboto"/>
              <a:buChar char="•"/>
              <a:defRPr sz="1800">
                <a:solidFill>
                  <a:schemeClr val="dk1"/>
                </a:solidFill>
                <a:latin typeface="Roboto"/>
                <a:ea typeface="Roboto"/>
                <a:cs typeface="Roboto"/>
                <a:sym typeface="Roboto"/>
              </a:defRPr>
            </a:lvl3pPr>
            <a:lvl4pPr indent="-342900" lvl="3" marL="1828800" rtl="0">
              <a:lnSpc>
                <a:spcPct val="100000"/>
              </a:lnSpc>
              <a:spcBef>
                <a:spcPts val="600"/>
              </a:spcBef>
              <a:spcAft>
                <a:spcPts val="0"/>
              </a:spcAft>
              <a:buClr>
                <a:schemeClr val="dk1"/>
              </a:buClr>
              <a:buSzPts val="1800"/>
              <a:buFont typeface="Roboto"/>
              <a:buChar char="•"/>
              <a:defRPr sz="1800">
                <a:solidFill>
                  <a:schemeClr val="dk1"/>
                </a:solidFill>
                <a:latin typeface="Roboto"/>
                <a:ea typeface="Roboto"/>
                <a:cs typeface="Roboto"/>
                <a:sym typeface="Roboto"/>
              </a:defRPr>
            </a:lvl4pPr>
            <a:lvl5pPr indent="-342900" lvl="4" marL="2286000" rtl="0">
              <a:lnSpc>
                <a:spcPct val="100000"/>
              </a:lnSpc>
              <a:spcBef>
                <a:spcPts val="600"/>
              </a:spcBef>
              <a:spcAft>
                <a:spcPts val="0"/>
              </a:spcAft>
              <a:buClr>
                <a:schemeClr val="dk1"/>
              </a:buClr>
              <a:buSzPts val="1800"/>
              <a:buFont typeface="Roboto"/>
              <a:buChar char="•"/>
              <a:defRPr sz="1800">
                <a:solidFill>
                  <a:schemeClr val="dk1"/>
                </a:solidFill>
                <a:latin typeface="Roboto"/>
                <a:ea typeface="Roboto"/>
                <a:cs typeface="Roboto"/>
                <a:sym typeface="Roboto"/>
              </a:defRPr>
            </a:lvl5pPr>
            <a:lvl6pPr indent="-342900" lvl="5" marL="2743200" rtl="0">
              <a:lnSpc>
                <a:spcPct val="100000"/>
              </a:lnSpc>
              <a:spcBef>
                <a:spcPts val="600"/>
              </a:spcBef>
              <a:spcAft>
                <a:spcPts val="0"/>
              </a:spcAft>
              <a:buClr>
                <a:schemeClr val="dk1"/>
              </a:buClr>
              <a:buSzPts val="1800"/>
              <a:buFont typeface="Roboto"/>
              <a:buChar char="•"/>
              <a:defRPr sz="1800">
                <a:solidFill>
                  <a:schemeClr val="dk1"/>
                </a:solidFill>
                <a:latin typeface="Roboto"/>
                <a:ea typeface="Roboto"/>
                <a:cs typeface="Roboto"/>
                <a:sym typeface="Roboto"/>
              </a:defRPr>
            </a:lvl6pPr>
            <a:lvl7pPr indent="-342900" lvl="6" marL="3200400" rtl="0">
              <a:lnSpc>
                <a:spcPct val="100000"/>
              </a:lnSpc>
              <a:spcBef>
                <a:spcPts val="600"/>
              </a:spcBef>
              <a:spcAft>
                <a:spcPts val="0"/>
              </a:spcAft>
              <a:buClr>
                <a:schemeClr val="dk1"/>
              </a:buClr>
              <a:buSzPts val="1800"/>
              <a:buFont typeface="Roboto"/>
              <a:buChar char="•"/>
              <a:defRPr sz="1800">
                <a:solidFill>
                  <a:schemeClr val="dk1"/>
                </a:solidFill>
                <a:latin typeface="Roboto"/>
                <a:ea typeface="Roboto"/>
                <a:cs typeface="Roboto"/>
                <a:sym typeface="Roboto"/>
              </a:defRPr>
            </a:lvl7pPr>
            <a:lvl8pPr indent="-342900" lvl="7" marL="3657600" rtl="0">
              <a:lnSpc>
                <a:spcPct val="100000"/>
              </a:lnSpc>
              <a:spcBef>
                <a:spcPts val="600"/>
              </a:spcBef>
              <a:spcAft>
                <a:spcPts val="0"/>
              </a:spcAft>
              <a:buClr>
                <a:schemeClr val="dk1"/>
              </a:buClr>
              <a:buSzPts val="1800"/>
              <a:buFont typeface="Roboto"/>
              <a:buChar char="•"/>
              <a:defRPr sz="1800">
                <a:solidFill>
                  <a:schemeClr val="dk1"/>
                </a:solidFill>
                <a:latin typeface="Roboto"/>
                <a:ea typeface="Roboto"/>
                <a:cs typeface="Roboto"/>
                <a:sym typeface="Roboto"/>
              </a:defRPr>
            </a:lvl8pPr>
            <a:lvl9pPr indent="-342900" lvl="8" marL="4114800" rtl="0">
              <a:lnSpc>
                <a:spcPct val="100000"/>
              </a:lnSpc>
              <a:spcBef>
                <a:spcPts val="600"/>
              </a:spcBef>
              <a:spcAft>
                <a:spcPts val="0"/>
              </a:spcAft>
              <a:buClr>
                <a:schemeClr val="dk1"/>
              </a:buClr>
              <a:buSzPts val="1800"/>
              <a:buFont typeface="Roboto"/>
              <a:buChar char="•"/>
              <a:defRPr sz="1800">
                <a:solidFill>
                  <a:schemeClr val="dk1"/>
                </a:solidFill>
                <a:latin typeface="Roboto"/>
                <a:ea typeface="Roboto"/>
                <a:cs typeface="Roboto"/>
                <a:sym typeface="Robo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1"/>
                </a:solidFill>
                <a:latin typeface="Roboto"/>
                <a:ea typeface="Roboto"/>
                <a:cs typeface="Roboto"/>
                <a:sym typeface="Roboto"/>
              </a:defRPr>
            </a:lvl1pPr>
            <a:lvl2pPr lvl="1" rtl="0" algn="r">
              <a:buNone/>
              <a:defRPr sz="1000">
                <a:solidFill>
                  <a:schemeClr val="dk1"/>
                </a:solidFill>
                <a:latin typeface="Roboto"/>
                <a:ea typeface="Roboto"/>
                <a:cs typeface="Roboto"/>
                <a:sym typeface="Roboto"/>
              </a:defRPr>
            </a:lvl2pPr>
            <a:lvl3pPr lvl="2" rtl="0" algn="r">
              <a:buNone/>
              <a:defRPr sz="1000">
                <a:solidFill>
                  <a:schemeClr val="dk1"/>
                </a:solidFill>
                <a:latin typeface="Roboto"/>
                <a:ea typeface="Roboto"/>
                <a:cs typeface="Roboto"/>
                <a:sym typeface="Roboto"/>
              </a:defRPr>
            </a:lvl3pPr>
            <a:lvl4pPr lvl="3" rtl="0" algn="r">
              <a:buNone/>
              <a:defRPr sz="1000">
                <a:solidFill>
                  <a:schemeClr val="dk1"/>
                </a:solidFill>
                <a:latin typeface="Roboto"/>
                <a:ea typeface="Roboto"/>
                <a:cs typeface="Roboto"/>
                <a:sym typeface="Roboto"/>
              </a:defRPr>
            </a:lvl4pPr>
            <a:lvl5pPr lvl="4" rtl="0" algn="r">
              <a:buNone/>
              <a:defRPr sz="1000">
                <a:solidFill>
                  <a:schemeClr val="dk1"/>
                </a:solidFill>
                <a:latin typeface="Roboto"/>
                <a:ea typeface="Roboto"/>
                <a:cs typeface="Roboto"/>
                <a:sym typeface="Roboto"/>
              </a:defRPr>
            </a:lvl5pPr>
            <a:lvl6pPr lvl="5" rtl="0" algn="r">
              <a:buNone/>
              <a:defRPr sz="1000">
                <a:solidFill>
                  <a:schemeClr val="dk1"/>
                </a:solidFill>
                <a:latin typeface="Roboto"/>
                <a:ea typeface="Roboto"/>
                <a:cs typeface="Roboto"/>
                <a:sym typeface="Roboto"/>
              </a:defRPr>
            </a:lvl6pPr>
            <a:lvl7pPr lvl="6" rtl="0" algn="r">
              <a:buNone/>
              <a:defRPr sz="1000">
                <a:solidFill>
                  <a:schemeClr val="dk1"/>
                </a:solidFill>
                <a:latin typeface="Roboto"/>
                <a:ea typeface="Roboto"/>
                <a:cs typeface="Roboto"/>
                <a:sym typeface="Roboto"/>
              </a:defRPr>
            </a:lvl7pPr>
            <a:lvl8pPr lvl="7" rtl="0" algn="r">
              <a:buNone/>
              <a:defRPr sz="1000">
                <a:solidFill>
                  <a:schemeClr val="dk1"/>
                </a:solidFill>
                <a:latin typeface="Roboto"/>
                <a:ea typeface="Roboto"/>
                <a:cs typeface="Roboto"/>
                <a:sym typeface="Roboto"/>
              </a:defRPr>
            </a:lvl8pPr>
            <a:lvl9pPr lvl="8" rtl="0" algn="r">
              <a:buNone/>
              <a:defRPr sz="1000">
                <a:solidFill>
                  <a:schemeClr val="dk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9" name="Google Shape;9;p1"/>
          <p:cNvPicPr preferRelativeResize="0"/>
          <p:nvPr/>
        </p:nvPicPr>
        <p:blipFill>
          <a:blip r:embed="rId1">
            <a:alphaModFix/>
          </a:blip>
          <a:stretch>
            <a:fillRect/>
          </a:stretch>
        </p:blipFill>
        <p:spPr>
          <a:xfrm>
            <a:off x="0" y="4983478"/>
            <a:ext cx="457200" cy="160022"/>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 id="2147483666" r:id="rId20"/>
    <p:sldLayoutId id="2147483667" r:id="rId21"/>
    <p:sldLayoutId id="2147483668" r:id="rId22"/>
    <p:sldLayoutId id="2147483669" r:id="rId2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8.png"/><Relationship Id="rId4" Type="http://schemas.openxmlformats.org/officeDocument/2006/relationships/image" Target="../media/image7.png"/><Relationship Id="rId9" Type="http://schemas.openxmlformats.org/officeDocument/2006/relationships/image" Target="../media/image5.png"/><Relationship Id="rId5" Type="http://schemas.openxmlformats.org/officeDocument/2006/relationships/image" Target="../media/image19.png"/><Relationship Id="rId6" Type="http://schemas.openxmlformats.org/officeDocument/2006/relationships/image" Target="../media/image11.png"/><Relationship Id="rId7" Type="http://schemas.openxmlformats.org/officeDocument/2006/relationships/image" Target="../media/image14.png"/><Relationship Id="rId8" Type="http://schemas.openxmlformats.org/officeDocument/2006/relationships/image" Target="../media/image1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3.png"/><Relationship Id="rId4" Type="http://schemas.openxmlformats.org/officeDocument/2006/relationships/image" Target="../media/image15.png"/><Relationship Id="rId5" Type="http://schemas.openxmlformats.org/officeDocument/2006/relationships/image" Target="../media/image1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hyperlink" Target="http://www.youtube.com/watch?v=4pbAI40dK0A" TargetMode="External"/><Relationship Id="rId4" Type="http://schemas.openxmlformats.org/officeDocument/2006/relationships/image" Target="../media/image10.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0.png"/><Relationship Id="rId4" Type="http://schemas.openxmlformats.org/officeDocument/2006/relationships/image" Target="../media/image17.png"/><Relationship Id="rId5" Type="http://schemas.openxmlformats.org/officeDocument/2006/relationships/image" Target="../media/image9.png"/><Relationship Id="rId6" Type="http://schemas.openxmlformats.org/officeDocument/2006/relationships/image" Target="../media/image22.png"/><Relationship Id="rId7" Type="http://schemas.openxmlformats.org/officeDocument/2006/relationships/image" Target="../media/image2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2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hyperlink" Target="https://docs.google.com/presentation/d/15yANECs6fbXUhgOqc4Fu05eAWuZqAVb1wsMQ82mHaCY/edit#slide=id.g10a4194b67_0_295" TargetMode="External"/><Relationship Id="rId4" Type="http://schemas.openxmlformats.org/officeDocument/2006/relationships/hyperlink" Target="https://docs.google.com/presentation/d/1QX6BW2ORZByt7iIoWBCDBSj4ctEubYLMlEylsW-smqU/pub?start=false&amp;loop=false&amp;delayms=3000&amp;slide=id.g78bbe4344_0638"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4"/>
          <p:cNvSpPr txBox="1"/>
          <p:nvPr>
            <p:ph type="ctrTitle"/>
          </p:nvPr>
        </p:nvSpPr>
        <p:spPr>
          <a:xfrm>
            <a:off x="311700" y="1658975"/>
            <a:ext cx="8709600" cy="205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600">
                <a:solidFill>
                  <a:schemeClr val="accent3"/>
                </a:solidFill>
              </a:rPr>
              <a:t>Wrapping Things Up</a:t>
            </a:r>
            <a:endParaRPr sz="3600">
              <a:solidFill>
                <a:schemeClr val="accent3"/>
              </a:solidFill>
            </a:endParaRPr>
          </a:p>
        </p:txBody>
      </p:sp>
      <p:sp>
        <p:nvSpPr>
          <p:cNvPr id="145" name="Google Shape;145;p24"/>
          <p:cNvSpPr txBox="1"/>
          <p:nvPr/>
        </p:nvSpPr>
        <p:spPr>
          <a:xfrm>
            <a:off x="345775" y="2740300"/>
            <a:ext cx="2762700" cy="28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BF9000"/>
                </a:solidFill>
                <a:latin typeface="Roboto Medium"/>
                <a:ea typeface="Roboto Medium"/>
                <a:cs typeface="Roboto Medium"/>
                <a:sym typeface="Roboto Medium"/>
              </a:rPr>
              <a:t>Lecture 40</a:t>
            </a:r>
            <a:endParaRPr sz="1200">
              <a:solidFill>
                <a:srgbClr val="BF9000"/>
              </a:solidFill>
              <a:latin typeface="Roboto Medium"/>
              <a:ea typeface="Roboto Medium"/>
              <a:cs typeface="Roboto Medium"/>
              <a:sym typeface="Roboto Medium"/>
            </a:endParaRPr>
          </a:p>
        </p:txBody>
      </p:sp>
      <p:sp>
        <p:nvSpPr>
          <p:cNvPr id="146" name="Google Shape;146;p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47" name="Google Shape;147;p24"/>
          <p:cNvSpPr txBox="1"/>
          <p:nvPr/>
        </p:nvSpPr>
        <p:spPr>
          <a:xfrm>
            <a:off x="311700" y="3854350"/>
            <a:ext cx="8520600" cy="658500"/>
          </a:xfrm>
          <a:prstGeom prst="rect">
            <a:avLst/>
          </a:prstGeom>
          <a:noFill/>
          <a:ln>
            <a:noFill/>
          </a:ln>
        </p:spPr>
        <p:txBody>
          <a:bodyPr anchorCtr="0" anchor="t" bIns="91425" lIns="91425" spcFirstLastPara="1" rIns="91425" wrap="square" tIns="91425">
            <a:noAutofit/>
          </a:bodyPr>
          <a:lstStyle/>
          <a:p>
            <a:pPr indent="0" lvl="0" marL="0" rtl="0" algn="l">
              <a:spcBef>
                <a:spcPts val="600"/>
              </a:spcBef>
              <a:spcAft>
                <a:spcPts val="0"/>
              </a:spcAft>
              <a:buNone/>
            </a:pPr>
            <a:r>
              <a:rPr lang="en" sz="1600">
                <a:latin typeface="Roboto Medium"/>
                <a:ea typeface="Roboto Medium"/>
                <a:cs typeface="Roboto Medium"/>
                <a:sym typeface="Roboto Medium"/>
              </a:rPr>
              <a:t>CS61B, </a:t>
            </a:r>
            <a:r>
              <a:rPr lang="en" sz="1600">
                <a:latin typeface="Roboto Medium"/>
                <a:ea typeface="Roboto Medium"/>
                <a:cs typeface="Roboto Medium"/>
                <a:sym typeface="Roboto Medium"/>
              </a:rPr>
              <a:t>Spring 2024</a:t>
            </a:r>
            <a:r>
              <a:rPr lang="en" sz="1600">
                <a:solidFill>
                  <a:srgbClr val="000000"/>
                </a:solidFill>
                <a:latin typeface="Roboto Medium"/>
                <a:ea typeface="Roboto Medium"/>
                <a:cs typeface="Roboto Medium"/>
                <a:sym typeface="Roboto Medium"/>
              </a:rPr>
              <a:t> @ UC Berkeley</a:t>
            </a:r>
            <a:endParaRPr sz="1600">
              <a:solidFill>
                <a:srgbClr val="000000"/>
              </a:solidFill>
              <a:latin typeface="Roboto Medium"/>
              <a:ea typeface="Roboto Medium"/>
              <a:cs typeface="Roboto Medium"/>
              <a:sym typeface="Roboto Medium"/>
            </a:endParaRPr>
          </a:p>
          <a:p>
            <a:pPr indent="0" lvl="0" marL="0" rtl="0" algn="l">
              <a:spcBef>
                <a:spcPts val="600"/>
              </a:spcBef>
              <a:spcAft>
                <a:spcPts val="0"/>
              </a:spcAft>
              <a:buNone/>
            </a:pPr>
            <a:r>
              <a:rPr lang="en" sz="1600">
                <a:latin typeface="Roboto Light"/>
                <a:ea typeface="Roboto Light"/>
                <a:cs typeface="Roboto Light"/>
                <a:sym typeface="Roboto Light"/>
              </a:rPr>
              <a:t>Slide Credit: Josh Hug</a:t>
            </a:r>
            <a:endParaRPr sz="1600">
              <a:solidFill>
                <a:srgbClr val="000000"/>
              </a:solidFill>
              <a:latin typeface="Roboto Light"/>
              <a:ea typeface="Roboto Light"/>
              <a:cs typeface="Roboto Light"/>
              <a:sym typeface="Roboto Light"/>
            </a:endParaRPr>
          </a:p>
        </p:txBody>
      </p:sp>
      <p:pic>
        <p:nvPicPr>
          <p:cNvPr id="148" name="Google Shape;148;p24"/>
          <p:cNvPicPr preferRelativeResize="0"/>
          <p:nvPr/>
        </p:nvPicPr>
        <p:blipFill>
          <a:blip r:embed="rId3">
            <a:alphaModFix/>
          </a:blip>
          <a:stretch>
            <a:fillRect/>
          </a:stretch>
        </p:blipFill>
        <p:spPr>
          <a:xfrm>
            <a:off x="4422252" y="385769"/>
            <a:ext cx="4278841" cy="15838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33"/>
          <p:cNvSpPr/>
          <p:nvPr/>
        </p:nvSpPr>
        <p:spPr>
          <a:xfrm>
            <a:off x="3590175" y="2023526"/>
            <a:ext cx="1233300" cy="3816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33"/>
          <p:cNvSpPr/>
          <p:nvPr/>
        </p:nvSpPr>
        <p:spPr>
          <a:xfrm>
            <a:off x="3405733" y="1146710"/>
            <a:ext cx="1673700" cy="7497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33"/>
          <p:cNvSpPr/>
          <p:nvPr/>
        </p:nvSpPr>
        <p:spPr>
          <a:xfrm>
            <a:off x="3573250" y="190200"/>
            <a:ext cx="1185000" cy="8628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33"/>
          <p:cNvSpPr txBox="1"/>
          <p:nvPr/>
        </p:nvSpPr>
        <p:spPr>
          <a:xfrm>
            <a:off x="9325" y="-2900"/>
            <a:ext cx="3936900" cy="30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Search-By-Key-Identity Data Structures:</a:t>
            </a:r>
            <a:endParaRPr/>
          </a:p>
        </p:txBody>
      </p:sp>
      <p:sp>
        <p:nvSpPr>
          <p:cNvPr id="306" name="Google Shape;306;p33"/>
          <p:cNvSpPr/>
          <p:nvPr/>
        </p:nvSpPr>
        <p:spPr>
          <a:xfrm>
            <a:off x="1026325" y="525340"/>
            <a:ext cx="696300" cy="305400"/>
          </a:xfrm>
          <a:prstGeom prst="rect">
            <a:avLst/>
          </a:prstGeom>
          <a:solidFill>
            <a:srgbClr val="FFFFFF"/>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Set</a:t>
            </a:r>
            <a:endParaRPr/>
          </a:p>
        </p:txBody>
      </p:sp>
      <p:sp>
        <p:nvSpPr>
          <p:cNvPr id="307" name="Google Shape;307;p33"/>
          <p:cNvSpPr/>
          <p:nvPr/>
        </p:nvSpPr>
        <p:spPr>
          <a:xfrm>
            <a:off x="3664650" y="296140"/>
            <a:ext cx="1020300" cy="305400"/>
          </a:xfrm>
          <a:prstGeom prst="rect">
            <a:avLst/>
          </a:prstGeom>
          <a:solidFill>
            <a:srgbClr val="CFE2F3"/>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2-3 Tree</a:t>
            </a:r>
            <a:endParaRPr/>
          </a:p>
        </p:txBody>
      </p:sp>
      <p:sp>
        <p:nvSpPr>
          <p:cNvPr id="308" name="Google Shape;308;p33"/>
          <p:cNvSpPr/>
          <p:nvPr/>
        </p:nvSpPr>
        <p:spPr>
          <a:xfrm>
            <a:off x="3664650" y="677140"/>
            <a:ext cx="1020300" cy="305400"/>
          </a:xfrm>
          <a:prstGeom prst="rect">
            <a:avLst/>
          </a:prstGeom>
          <a:solidFill>
            <a:srgbClr val="CFE2F3"/>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RedBlack</a:t>
            </a:r>
            <a:endParaRPr/>
          </a:p>
        </p:txBody>
      </p:sp>
      <p:sp>
        <p:nvSpPr>
          <p:cNvPr id="309" name="Google Shape;309;p33"/>
          <p:cNvSpPr/>
          <p:nvPr/>
        </p:nvSpPr>
        <p:spPr>
          <a:xfrm>
            <a:off x="3436175" y="1186278"/>
            <a:ext cx="1594500" cy="305400"/>
          </a:xfrm>
          <a:prstGeom prst="rect">
            <a:avLst/>
          </a:prstGeom>
          <a:solidFill>
            <a:srgbClr val="CFE2F3"/>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External Chains</a:t>
            </a:r>
            <a:endParaRPr/>
          </a:p>
        </p:txBody>
      </p:sp>
      <p:sp>
        <p:nvSpPr>
          <p:cNvPr id="310" name="Google Shape;310;p33"/>
          <p:cNvSpPr/>
          <p:nvPr/>
        </p:nvSpPr>
        <p:spPr>
          <a:xfrm>
            <a:off x="3436050" y="1555678"/>
            <a:ext cx="1594500" cy="305400"/>
          </a:xfrm>
          <a:prstGeom prst="rect">
            <a:avLst/>
          </a:prstGeom>
          <a:solidFill>
            <a:srgbClr val="CFE2F3"/>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Linear Probing</a:t>
            </a:r>
            <a:endParaRPr/>
          </a:p>
        </p:txBody>
      </p:sp>
      <p:sp>
        <p:nvSpPr>
          <p:cNvPr id="311" name="Google Shape;311;p33"/>
          <p:cNvSpPr/>
          <p:nvPr/>
        </p:nvSpPr>
        <p:spPr>
          <a:xfrm>
            <a:off x="1026200" y="1159015"/>
            <a:ext cx="696300" cy="305400"/>
          </a:xfrm>
          <a:prstGeom prst="rect">
            <a:avLst/>
          </a:prstGeom>
          <a:solidFill>
            <a:srgbClr val="FFFFFF"/>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Map</a:t>
            </a:r>
            <a:endParaRPr/>
          </a:p>
        </p:txBody>
      </p:sp>
      <p:cxnSp>
        <p:nvCxnSpPr>
          <p:cNvPr id="312" name="Google Shape;312;p33"/>
          <p:cNvCxnSpPr>
            <a:stCxn id="306" idx="3"/>
            <a:endCxn id="307" idx="1"/>
          </p:cNvCxnSpPr>
          <p:nvPr/>
        </p:nvCxnSpPr>
        <p:spPr>
          <a:xfrm flipH="1" rot="10800000">
            <a:off x="1722625" y="448840"/>
            <a:ext cx="1941900" cy="229200"/>
          </a:xfrm>
          <a:prstGeom prst="straightConnector1">
            <a:avLst/>
          </a:prstGeom>
          <a:noFill/>
          <a:ln cap="flat" cmpd="sng" w="19050">
            <a:solidFill>
              <a:schemeClr val="dk2"/>
            </a:solidFill>
            <a:prstDash val="solid"/>
            <a:round/>
            <a:headEnd len="med" w="med" type="none"/>
            <a:tailEnd len="med" w="med" type="none"/>
          </a:ln>
        </p:spPr>
      </p:cxnSp>
      <p:cxnSp>
        <p:nvCxnSpPr>
          <p:cNvPr id="313" name="Google Shape;313;p33"/>
          <p:cNvCxnSpPr>
            <a:stCxn id="306" idx="3"/>
            <a:endCxn id="308" idx="1"/>
          </p:cNvCxnSpPr>
          <p:nvPr/>
        </p:nvCxnSpPr>
        <p:spPr>
          <a:xfrm>
            <a:off x="1722625" y="678040"/>
            <a:ext cx="1941900" cy="151800"/>
          </a:xfrm>
          <a:prstGeom prst="straightConnector1">
            <a:avLst/>
          </a:prstGeom>
          <a:noFill/>
          <a:ln cap="flat" cmpd="sng" w="19050">
            <a:solidFill>
              <a:schemeClr val="dk2"/>
            </a:solidFill>
            <a:prstDash val="solid"/>
            <a:round/>
            <a:headEnd len="med" w="med" type="none"/>
            <a:tailEnd len="med" w="med" type="none"/>
          </a:ln>
        </p:spPr>
      </p:cxnSp>
      <p:cxnSp>
        <p:nvCxnSpPr>
          <p:cNvPr id="314" name="Google Shape;314;p33"/>
          <p:cNvCxnSpPr>
            <a:stCxn id="311" idx="3"/>
            <a:endCxn id="310" idx="1"/>
          </p:cNvCxnSpPr>
          <p:nvPr/>
        </p:nvCxnSpPr>
        <p:spPr>
          <a:xfrm>
            <a:off x="1722500" y="1311715"/>
            <a:ext cx="1713600" cy="396600"/>
          </a:xfrm>
          <a:prstGeom prst="straightConnector1">
            <a:avLst/>
          </a:prstGeom>
          <a:noFill/>
          <a:ln cap="flat" cmpd="sng" w="19050">
            <a:solidFill>
              <a:schemeClr val="dk2"/>
            </a:solidFill>
            <a:prstDash val="solid"/>
            <a:round/>
            <a:headEnd len="med" w="med" type="none"/>
            <a:tailEnd len="med" w="med" type="none"/>
          </a:ln>
        </p:spPr>
      </p:cxnSp>
      <p:cxnSp>
        <p:nvCxnSpPr>
          <p:cNvPr id="315" name="Google Shape;315;p33"/>
          <p:cNvCxnSpPr>
            <a:stCxn id="311" idx="3"/>
            <a:endCxn id="309" idx="1"/>
          </p:cNvCxnSpPr>
          <p:nvPr/>
        </p:nvCxnSpPr>
        <p:spPr>
          <a:xfrm>
            <a:off x="1722500" y="1311715"/>
            <a:ext cx="1713600" cy="27300"/>
          </a:xfrm>
          <a:prstGeom prst="straightConnector1">
            <a:avLst/>
          </a:prstGeom>
          <a:noFill/>
          <a:ln cap="flat" cmpd="sng" w="19050">
            <a:solidFill>
              <a:schemeClr val="dk2"/>
            </a:solidFill>
            <a:prstDash val="solid"/>
            <a:round/>
            <a:headEnd len="med" w="med" type="none"/>
            <a:tailEnd len="med" w="med" type="none"/>
          </a:ln>
        </p:spPr>
      </p:cxnSp>
      <p:cxnSp>
        <p:nvCxnSpPr>
          <p:cNvPr id="316" name="Google Shape;316;p33"/>
          <p:cNvCxnSpPr>
            <a:stCxn id="306" idx="3"/>
            <a:endCxn id="309" idx="1"/>
          </p:cNvCxnSpPr>
          <p:nvPr/>
        </p:nvCxnSpPr>
        <p:spPr>
          <a:xfrm>
            <a:off x="1722625" y="678040"/>
            <a:ext cx="1713600" cy="660900"/>
          </a:xfrm>
          <a:prstGeom prst="straightConnector1">
            <a:avLst/>
          </a:prstGeom>
          <a:noFill/>
          <a:ln cap="flat" cmpd="sng" w="19050">
            <a:solidFill>
              <a:schemeClr val="dk2"/>
            </a:solidFill>
            <a:prstDash val="solid"/>
            <a:round/>
            <a:headEnd len="med" w="med" type="none"/>
            <a:tailEnd len="med" w="med" type="none"/>
          </a:ln>
        </p:spPr>
      </p:cxnSp>
      <p:cxnSp>
        <p:nvCxnSpPr>
          <p:cNvPr id="317" name="Google Shape;317;p33"/>
          <p:cNvCxnSpPr>
            <a:stCxn id="306" idx="3"/>
            <a:endCxn id="310" idx="1"/>
          </p:cNvCxnSpPr>
          <p:nvPr/>
        </p:nvCxnSpPr>
        <p:spPr>
          <a:xfrm>
            <a:off x="1722625" y="678040"/>
            <a:ext cx="1713300" cy="1030200"/>
          </a:xfrm>
          <a:prstGeom prst="straightConnector1">
            <a:avLst/>
          </a:prstGeom>
          <a:noFill/>
          <a:ln cap="flat" cmpd="sng" w="19050">
            <a:solidFill>
              <a:schemeClr val="dk2"/>
            </a:solidFill>
            <a:prstDash val="solid"/>
            <a:round/>
            <a:headEnd len="med" w="med" type="none"/>
            <a:tailEnd len="med" w="med" type="none"/>
          </a:ln>
        </p:spPr>
      </p:cxnSp>
      <p:cxnSp>
        <p:nvCxnSpPr>
          <p:cNvPr id="318" name="Google Shape;318;p33"/>
          <p:cNvCxnSpPr>
            <a:stCxn id="311" idx="3"/>
            <a:endCxn id="308" idx="1"/>
          </p:cNvCxnSpPr>
          <p:nvPr/>
        </p:nvCxnSpPr>
        <p:spPr>
          <a:xfrm flipH="1" rot="10800000">
            <a:off x="1722500" y="829915"/>
            <a:ext cx="1942200" cy="481800"/>
          </a:xfrm>
          <a:prstGeom prst="straightConnector1">
            <a:avLst/>
          </a:prstGeom>
          <a:noFill/>
          <a:ln cap="flat" cmpd="sng" w="19050">
            <a:solidFill>
              <a:schemeClr val="dk2"/>
            </a:solidFill>
            <a:prstDash val="solid"/>
            <a:round/>
            <a:headEnd len="med" w="med" type="none"/>
            <a:tailEnd len="med" w="med" type="none"/>
          </a:ln>
        </p:spPr>
      </p:cxnSp>
      <p:cxnSp>
        <p:nvCxnSpPr>
          <p:cNvPr id="319" name="Google Shape;319;p33"/>
          <p:cNvCxnSpPr>
            <a:stCxn id="311" idx="3"/>
            <a:endCxn id="307" idx="1"/>
          </p:cNvCxnSpPr>
          <p:nvPr/>
        </p:nvCxnSpPr>
        <p:spPr>
          <a:xfrm flipH="1" rot="10800000">
            <a:off x="1722500" y="448915"/>
            <a:ext cx="1942200" cy="862800"/>
          </a:xfrm>
          <a:prstGeom prst="straightConnector1">
            <a:avLst/>
          </a:prstGeom>
          <a:noFill/>
          <a:ln cap="flat" cmpd="sng" w="19050">
            <a:solidFill>
              <a:schemeClr val="dk2"/>
            </a:solidFill>
            <a:prstDash val="solid"/>
            <a:round/>
            <a:headEnd len="med" w="med" type="none"/>
            <a:tailEnd len="med" w="med" type="none"/>
          </a:ln>
        </p:spPr>
      </p:cxnSp>
      <p:sp>
        <p:nvSpPr>
          <p:cNvPr id="320" name="Google Shape;320;p33"/>
          <p:cNvSpPr txBox="1"/>
          <p:nvPr/>
        </p:nvSpPr>
        <p:spPr>
          <a:xfrm>
            <a:off x="5009100" y="392215"/>
            <a:ext cx="3015300" cy="38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Searches using compareTo()</a:t>
            </a:r>
            <a:endParaRPr/>
          </a:p>
          <a:p>
            <a:pPr indent="0" lvl="0" marL="0" rtl="0" algn="l">
              <a:spcBef>
                <a:spcPts val="0"/>
              </a:spcBef>
              <a:spcAft>
                <a:spcPts val="0"/>
              </a:spcAft>
              <a:buNone/>
            </a:pPr>
            <a:r>
              <a:rPr lang="en"/>
              <a:t>Analogous to </a:t>
            </a:r>
            <a:r>
              <a:rPr b="1" lang="en"/>
              <a:t>Comparison-Based</a:t>
            </a:r>
            <a:endParaRPr b="1"/>
          </a:p>
        </p:txBody>
      </p:sp>
      <p:sp>
        <p:nvSpPr>
          <p:cNvPr id="321" name="Google Shape;321;p33"/>
          <p:cNvSpPr txBox="1"/>
          <p:nvPr/>
        </p:nvSpPr>
        <p:spPr>
          <a:xfrm>
            <a:off x="5317425" y="1254553"/>
            <a:ext cx="3598200" cy="38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Searches using hashCode() and equals()</a:t>
            </a:r>
            <a:endParaRPr/>
          </a:p>
          <a:p>
            <a:pPr indent="0" lvl="0" marL="0" rtl="0" algn="l">
              <a:spcBef>
                <a:spcPts val="0"/>
              </a:spcBef>
              <a:spcAft>
                <a:spcPts val="0"/>
              </a:spcAft>
              <a:buNone/>
            </a:pPr>
            <a:r>
              <a:rPr lang="en"/>
              <a:t>Roughly Analogous to </a:t>
            </a:r>
            <a:r>
              <a:rPr b="1" lang="en"/>
              <a:t>Integer Sorting</a:t>
            </a:r>
            <a:endParaRPr b="1"/>
          </a:p>
        </p:txBody>
      </p:sp>
      <p:sp>
        <p:nvSpPr>
          <p:cNvPr id="322" name="Google Shape;322;p33"/>
          <p:cNvSpPr/>
          <p:nvPr/>
        </p:nvSpPr>
        <p:spPr>
          <a:xfrm>
            <a:off x="5906133" y="3487750"/>
            <a:ext cx="757500" cy="7497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23" name="Google Shape;323;p33"/>
          <p:cNvCxnSpPr/>
          <p:nvPr/>
        </p:nvCxnSpPr>
        <p:spPr>
          <a:xfrm>
            <a:off x="-12225" y="2492325"/>
            <a:ext cx="9162900" cy="0"/>
          </a:xfrm>
          <a:prstGeom prst="straightConnector1">
            <a:avLst/>
          </a:prstGeom>
          <a:noFill/>
          <a:ln cap="flat" cmpd="sng" w="19050">
            <a:solidFill>
              <a:schemeClr val="dk2"/>
            </a:solidFill>
            <a:prstDash val="solid"/>
            <a:round/>
            <a:headEnd len="med" w="med" type="none"/>
            <a:tailEnd len="med" w="med" type="none"/>
          </a:ln>
        </p:spPr>
      </p:cxnSp>
      <p:sp>
        <p:nvSpPr>
          <p:cNvPr id="324" name="Google Shape;324;p33"/>
          <p:cNvSpPr txBox="1"/>
          <p:nvPr/>
        </p:nvSpPr>
        <p:spPr>
          <a:xfrm>
            <a:off x="36650" y="2483025"/>
            <a:ext cx="5217900" cy="30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Comparison Based </a:t>
            </a:r>
            <a:r>
              <a:rPr lang="en"/>
              <a:t>Sorting Algorithms: </a:t>
            </a:r>
            <a:r>
              <a:rPr lang="en">
                <a:solidFill>
                  <a:schemeClr val="dk1"/>
                </a:solidFill>
                <a:latin typeface="Calibri"/>
                <a:ea typeface="Calibri"/>
                <a:cs typeface="Calibri"/>
                <a:sym typeface="Calibri"/>
              </a:rPr>
              <a:t>Ω(N log N) worst case</a:t>
            </a:r>
            <a:endParaRPr/>
          </a:p>
        </p:txBody>
      </p:sp>
      <p:sp>
        <p:nvSpPr>
          <p:cNvPr id="325" name="Google Shape;325;p33"/>
          <p:cNvSpPr/>
          <p:nvPr/>
        </p:nvSpPr>
        <p:spPr>
          <a:xfrm>
            <a:off x="513850" y="2886800"/>
            <a:ext cx="1093800" cy="305400"/>
          </a:xfrm>
          <a:prstGeom prst="rect">
            <a:avLst/>
          </a:prstGeom>
          <a:solidFill>
            <a:srgbClr val="D9EAD3"/>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Selection</a:t>
            </a:r>
            <a:endParaRPr/>
          </a:p>
        </p:txBody>
      </p:sp>
      <p:sp>
        <p:nvSpPr>
          <p:cNvPr id="326" name="Google Shape;326;p33"/>
          <p:cNvSpPr/>
          <p:nvPr/>
        </p:nvSpPr>
        <p:spPr>
          <a:xfrm>
            <a:off x="513850" y="4026800"/>
            <a:ext cx="1093800" cy="305400"/>
          </a:xfrm>
          <a:prstGeom prst="rect">
            <a:avLst/>
          </a:prstGeom>
          <a:solidFill>
            <a:srgbClr val="D9EAD3"/>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Insertion</a:t>
            </a:r>
            <a:endParaRPr/>
          </a:p>
        </p:txBody>
      </p:sp>
      <p:sp>
        <p:nvSpPr>
          <p:cNvPr id="327" name="Google Shape;327;p33"/>
          <p:cNvSpPr/>
          <p:nvPr/>
        </p:nvSpPr>
        <p:spPr>
          <a:xfrm>
            <a:off x="513850" y="3266600"/>
            <a:ext cx="1093800" cy="305400"/>
          </a:xfrm>
          <a:prstGeom prst="rect">
            <a:avLst/>
          </a:prstGeom>
          <a:solidFill>
            <a:srgbClr val="D9EAD3"/>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Merge</a:t>
            </a:r>
            <a:endParaRPr/>
          </a:p>
        </p:txBody>
      </p:sp>
      <p:sp>
        <p:nvSpPr>
          <p:cNvPr id="328" name="Google Shape;328;p33"/>
          <p:cNvSpPr/>
          <p:nvPr/>
        </p:nvSpPr>
        <p:spPr>
          <a:xfrm>
            <a:off x="513850" y="3647000"/>
            <a:ext cx="1093800" cy="305400"/>
          </a:xfrm>
          <a:prstGeom prst="rect">
            <a:avLst/>
          </a:prstGeom>
          <a:solidFill>
            <a:srgbClr val="D9EAD3"/>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Partition</a:t>
            </a:r>
            <a:endParaRPr/>
          </a:p>
        </p:txBody>
      </p:sp>
      <p:sp>
        <p:nvSpPr>
          <p:cNvPr id="329" name="Google Shape;329;p33"/>
          <p:cNvSpPr/>
          <p:nvPr/>
        </p:nvSpPr>
        <p:spPr>
          <a:xfrm>
            <a:off x="1352050" y="4682150"/>
            <a:ext cx="1020300" cy="305400"/>
          </a:xfrm>
          <a:prstGeom prst="rect">
            <a:avLst/>
          </a:prstGeom>
          <a:solidFill>
            <a:srgbClr val="D9EAD3"/>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Counting</a:t>
            </a:r>
            <a:endParaRPr/>
          </a:p>
        </p:txBody>
      </p:sp>
      <p:sp>
        <p:nvSpPr>
          <p:cNvPr id="330" name="Google Shape;330;p33"/>
          <p:cNvSpPr/>
          <p:nvPr/>
        </p:nvSpPr>
        <p:spPr>
          <a:xfrm>
            <a:off x="5967490" y="3533700"/>
            <a:ext cx="633300" cy="305400"/>
          </a:xfrm>
          <a:prstGeom prst="rect">
            <a:avLst/>
          </a:prstGeom>
          <a:solidFill>
            <a:srgbClr val="D9EAD3"/>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LSD</a:t>
            </a:r>
            <a:endParaRPr/>
          </a:p>
        </p:txBody>
      </p:sp>
      <p:sp>
        <p:nvSpPr>
          <p:cNvPr id="331" name="Google Shape;331;p33"/>
          <p:cNvSpPr/>
          <p:nvPr/>
        </p:nvSpPr>
        <p:spPr>
          <a:xfrm>
            <a:off x="5967490" y="3900650"/>
            <a:ext cx="633300" cy="305400"/>
          </a:xfrm>
          <a:prstGeom prst="rect">
            <a:avLst/>
          </a:prstGeom>
          <a:solidFill>
            <a:srgbClr val="D9EAD3"/>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MSD</a:t>
            </a:r>
            <a:endParaRPr/>
          </a:p>
        </p:txBody>
      </p:sp>
      <p:sp>
        <p:nvSpPr>
          <p:cNvPr id="332" name="Google Shape;332;p33"/>
          <p:cNvSpPr/>
          <p:nvPr/>
        </p:nvSpPr>
        <p:spPr>
          <a:xfrm>
            <a:off x="6946325" y="3686125"/>
            <a:ext cx="1093800" cy="3054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Counting</a:t>
            </a:r>
            <a:endParaRPr/>
          </a:p>
        </p:txBody>
      </p:sp>
      <p:cxnSp>
        <p:nvCxnSpPr>
          <p:cNvPr id="333" name="Google Shape;333;p33"/>
          <p:cNvCxnSpPr>
            <a:stCxn id="331" idx="3"/>
            <a:endCxn id="332" idx="1"/>
          </p:cNvCxnSpPr>
          <p:nvPr/>
        </p:nvCxnSpPr>
        <p:spPr>
          <a:xfrm flipH="1" rot="10800000">
            <a:off x="6600790" y="3838850"/>
            <a:ext cx="345600" cy="214500"/>
          </a:xfrm>
          <a:prstGeom prst="straightConnector1">
            <a:avLst/>
          </a:prstGeom>
          <a:noFill/>
          <a:ln cap="flat" cmpd="sng" w="19050">
            <a:solidFill>
              <a:schemeClr val="dk2"/>
            </a:solidFill>
            <a:prstDash val="solid"/>
            <a:round/>
            <a:headEnd len="med" w="med" type="none"/>
            <a:tailEnd len="med" w="med" type="none"/>
          </a:ln>
        </p:spPr>
      </p:cxnSp>
      <p:cxnSp>
        <p:nvCxnSpPr>
          <p:cNvPr id="334" name="Google Shape;334;p33"/>
          <p:cNvCxnSpPr>
            <a:stCxn id="332" idx="1"/>
            <a:endCxn id="330" idx="3"/>
          </p:cNvCxnSpPr>
          <p:nvPr/>
        </p:nvCxnSpPr>
        <p:spPr>
          <a:xfrm rot="10800000">
            <a:off x="6600725" y="3686425"/>
            <a:ext cx="345600" cy="152400"/>
          </a:xfrm>
          <a:prstGeom prst="straightConnector1">
            <a:avLst/>
          </a:prstGeom>
          <a:noFill/>
          <a:ln cap="flat" cmpd="sng" w="19050">
            <a:solidFill>
              <a:schemeClr val="dk2"/>
            </a:solidFill>
            <a:prstDash val="solid"/>
            <a:round/>
            <a:headEnd len="med" w="med" type="none"/>
            <a:tailEnd len="med" w="med" type="none"/>
          </a:ln>
        </p:spPr>
      </p:cxnSp>
      <p:cxnSp>
        <p:nvCxnSpPr>
          <p:cNvPr id="335" name="Google Shape;335;p33"/>
          <p:cNvCxnSpPr/>
          <p:nvPr/>
        </p:nvCxnSpPr>
        <p:spPr>
          <a:xfrm>
            <a:off x="5321975" y="2492325"/>
            <a:ext cx="0" cy="2663400"/>
          </a:xfrm>
          <a:prstGeom prst="straightConnector1">
            <a:avLst/>
          </a:prstGeom>
          <a:noFill/>
          <a:ln cap="flat" cmpd="sng" w="19050">
            <a:solidFill>
              <a:schemeClr val="dk2"/>
            </a:solidFill>
            <a:prstDash val="solid"/>
            <a:round/>
            <a:headEnd len="med" w="med" type="none"/>
            <a:tailEnd len="med" w="med" type="none"/>
          </a:ln>
        </p:spPr>
      </p:cxnSp>
      <p:sp>
        <p:nvSpPr>
          <p:cNvPr id="336" name="Google Shape;336;p33"/>
          <p:cNvSpPr txBox="1"/>
          <p:nvPr/>
        </p:nvSpPr>
        <p:spPr>
          <a:xfrm>
            <a:off x="5334150" y="2465800"/>
            <a:ext cx="3899700" cy="30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Radix Sorting</a:t>
            </a:r>
            <a:r>
              <a:rPr lang="en"/>
              <a:t> Algorithms: </a:t>
            </a:r>
            <a:r>
              <a:rPr lang="en">
                <a:solidFill>
                  <a:schemeClr val="dk1"/>
                </a:solidFill>
              </a:rPr>
              <a:t>Θ(NW) worst case:</a:t>
            </a:r>
            <a:endParaRPr/>
          </a:p>
        </p:txBody>
      </p:sp>
      <p:cxnSp>
        <p:nvCxnSpPr>
          <p:cNvPr id="337" name="Google Shape;337;p33"/>
          <p:cNvCxnSpPr/>
          <p:nvPr/>
        </p:nvCxnSpPr>
        <p:spPr>
          <a:xfrm rot="10800000">
            <a:off x="-12125" y="4392450"/>
            <a:ext cx="5351100" cy="0"/>
          </a:xfrm>
          <a:prstGeom prst="straightConnector1">
            <a:avLst/>
          </a:prstGeom>
          <a:noFill/>
          <a:ln cap="flat" cmpd="sng" w="19050">
            <a:solidFill>
              <a:schemeClr val="dk2"/>
            </a:solidFill>
            <a:prstDash val="solid"/>
            <a:round/>
            <a:headEnd len="med" w="med" type="none"/>
            <a:tailEnd len="med" w="med" type="none"/>
          </a:ln>
        </p:spPr>
      </p:cxnSp>
      <p:sp>
        <p:nvSpPr>
          <p:cNvPr id="338" name="Google Shape;338;p33"/>
          <p:cNvSpPr txBox="1"/>
          <p:nvPr/>
        </p:nvSpPr>
        <p:spPr>
          <a:xfrm>
            <a:off x="-24325" y="4323450"/>
            <a:ext cx="5265600" cy="30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Small-Alphabet </a:t>
            </a:r>
            <a:r>
              <a:rPr b="1" lang="en"/>
              <a:t>(Integer) Sorting Algorithms</a:t>
            </a:r>
            <a:r>
              <a:rPr lang="en"/>
              <a:t>: Θ(N) worst case</a:t>
            </a:r>
            <a:endParaRPr/>
          </a:p>
        </p:txBody>
      </p:sp>
      <p:sp>
        <p:nvSpPr>
          <p:cNvPr id="339" name="Google Shape;339;p33"/>
          <p:cNvSpPr txBox="1"/>
          <p:nvPr/>
        </p:nvSpPr>
        <p:spPr>
          <a:xfrm>
            <a:off x="5763963" y="2735776"/>
            <a:ext cx="2558700" cy="25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(require a sorting subroutine) </a:t>
            </a:r>
            <a:endParaRPr/>
          </a:p>
        </p:txBody>
      </p:sp>
      <p:sp>
        <p:nvSpPr>
          <p:cNvPr id="340" name="Google Shape;340;p33"/>
          <p:cNvSpPr/>
          <p:nvPr/>
        </p:nvSpPr>
        <p:spPr>
          <a:xfrm>
            <a:off x="2214225" y="4042200"/>
            <a:ext cx="2501700" cy="253200"/>
          </a:xfrm>
          <a:prstGeom prst="rect">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If store in helper BST, eq. to </a:t>
            </a:r>
            <a:endParaRPr/>
          </a:p>
        </p:txBody>
      </p:sp>
      <p:cxnSp>
        <p:nvCxnSpPr>
          <p:cNvPr id="341" name="Google Shape;341;p33"/>
          <p:cNvCxnSpPr>
            <a:stCxn id="326" idx="3"/>
            <a:endCxn id="340" idx="1"/>
          </p:cNvCxnSpPr>
          <p:nvPr/>
        </p:nvCxnSpPr>
        <p:spPr>
          <a:xfrm flipH="1" rot="10800000">
            <a:off x="1607650" y="4168700"/>
            <a:ext cx="606600" cy="10800"/>
          </a:xfrm>
          <a:prstGeom prst="straightConnector1">
            <a:avLst/>
          </a:prstGeom>
          <a:noFill/>
          <a:ln cap="flat" cmpd="sng" w="19050">
            <a:solidFill>
              <a:schemeClr val="dk2"/>
            </a:solidFill>
            <a:prstDash val="solid"/>
            <a:round/>
            <a:headEnd len="med" w="med" type="none"/>
            <a:tailEnd len="med" w="med" type="triangle"/>
          </a:ln>
        </p:spPr>
      </p:cxnSp>
      <p:cxnSp>
        <p:nvCxnSpPr>
          <p:cNvPr id="342" name="Google Shape;342;p33"/>
          <p:cNvCxnSpPr>
            <a:stCxn id="340" idx="3"/>
            <a:endCxn id="328" idx="3"/>
          </p:cNvCxnSpPr>
          <p:nvPr/>
        </p:nvCxnSpPr>
        <p:spPr>
          <a:xfrm rot="10800000">
            <a:off x="1607625" y="3799800"/>
            <a:ext cx="3108300" cy="369000"/>
          </a:xfrm>
          <a:prstGeom prst="curvedConnector3">
            <a:avLst>
              <a:gd fmla="val -7661" name="adj1"/>
            </a:avLst>
          </a:prstGeom>
          <a:noFill/>
          <a:ln cap="flat" cmpd="sng" w="19050">
            <a:solidFill>
              <a:schemeClr val="dk2"/>
            </a:solidFill>
            <a:prstDash val="solid"/>
            <a:round/>
            <a:headEnd len="med" w="med" type="none"/>
            <a:tailEnd len="med" w="med" type="triangle"/>
          </a:ln>
        </p:spPr>
      </p:cxnSp>
      <p:sp>
        <p:nvSpPr>
          <p:cNvPr id="343" name="Google Shape;343;p33"/>
          <p:cNvSpPr/>
          <p:nvPr/>
        </p:nvSpPr>
        <p:spPr>
          <a:xfrm>
            <a:off x="1877925" y="2910767"/>
            <a:ext cx="1323000" cy="253200"/>
          </a:xfrm>
          <a:prstGeom prst="rect">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If heapify first</a:t>
            </a:r>
            <a:endParaRPr/>
          </a:p>
        </p:txBody>
      </p:sp>
      <p:cxnSp>
        <p:nvCxnSpPr>
          <p:cNvPr id="344" name="Google Shape;344;p33"/>
          <p:cNvCxnSpPr>
            <a:stCxn id="325" idx="3"/>
            <a:endCxn id="343" idx="1"/>
          </p:cNvCxnSpPr>
          <p:nvPr/>
        </p:nvCxnSpPr>
        <p:spPr>
          <a:xfrm flipH="1" rot="10800000">
            <a:off x="1607650" y="3037400"/>
            <a:ext cx="270300" cy="2100"/>
          </a:xfrm>
          <a:prstGeom prst="straightConnector1">
            <a:avLst/>
          </a:prstGeom>
          <a:noFill/>
          <a:ln cap="flat" cmpd="sng" w="19050">
            <a:solidFill>
              <a:schemeClr val="dk2"/>
            </a:solidFill>
            <a:prstDash val="solid"/>
            <a:round/>
            <a:headEnd len="med" w="med" type="none"/>
            <a:tailEnd len="med" w="med" type="triangle"/>
          </a:ln>
        </p:spPr>
      </p:cxnSp>
      <p:sp>
        <p:nvSpPr>
          <p:cNvPr id="345" name="Google Shape;345;p33"/>
          <p:cNvSpPr/>
          <p:nvPr/>
        </p:nvSpPr>
        <p:spPr>
          <a:xfrm>
            <a:off x="3471200" y="2884655"/>
            <a:ext cx="1093800" cy="305400"/>
          </a:xfrm>
          <a:prstGeom prst="rect">
            <a:avLst/>
          </a:prstGeom>
          <a:solidFill>
            <a:srgbClr val="D9EAD3"/>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Heapsort</a:t>
            </a:r>
            <a:endParaRPr/>
          </a:p>
        </p:txBody>
      </p:sp>
      <p:cxnSp>
        <p:nvCxnSpPr>
          <p:cNvPr id="346" name="Google Shape;346;p33"/>
          <p:cNvCxnSpPr>
            <a:stCxn id="343" idx="3"/>
            <a:endCxn id="345" idx="1"/>
          </p:cNvCxnSpPr>
          <p:nvPr/>
        </p:nvCxnSpPr>
        <p:spPr>
          <a:xfrm>
            <a:off x="3200925" y="3037367"/>
            <a:ext cx="270300" cy="0"/>
          </a:xfrm>
          <a:prstGeom prst="straightConnector1">
            <a:avLst/>
          </a:prstGeom>
          <a:noFill/>
          <a:ln cap="flat" cmpd="sng" w="19050">
            <a:solidFill>
              <a:schemeClr val="dk2"/>
            </a:solidFill>
            <a:prstDash val="solid"/>
            <a:round/>
            <a:headEnd len="med" w="med" type="none"/>
            <a:tailEnd len="med" w="med" type="triangle"/>
          </a:ln>
        </p:spPr>
      </p:cxnSp>
      <p:sp>
        <p:nvSpPr>
          <p:cNvPr id="347" name="Google Shape;347;p33"/>
          <p:cNvSpPr/>
          <p:nvPr/>
        </p:nvSpPr>
        <p:spPr>
          <a:xfrm>
            <a:off x="3690038" y="2073128"/>
            <a:ext cx="1020300" cy="305400"/>
          </a:xfrm>
          <a:prstGeom prst="rect">
            <a:avLst/>
          </a:prstGeom>
          <a:solidFill>
            <a:srgbClr val="CFE2F3"/>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Trie / TST</a:t>
            </a:r>
            <a:endParaRPr/>
          </a:p>
        </p:txBody>
      </p:sp>
      <p:sp>
        <p:nvSpPr>
          <p:cNvPr id="348" name="Google Shape;348;p33"/>
          <p:cNvSpPr txBox="1"/>
          <p:nvPr/>
        </p:nvSpPr>
        <p:spPr>
          <a:xfrm>
            <a:off x="4974425" y="2028400"/>
            <a:ext cx="4248600" cy="38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Searches by digit. Analogous to </a:t>
            </a:r>
            <a:r>
              <a:rPr b="1" lang="en"/>
              <a:t>Radix Sorting</a:t>
            </a:r>
            <a:endParaRPr b="1"/>
          </a:p>
        </p:txBody>
      </p:sp>
      <p:cxnSp>
        <p:nvCxnSpPr>
          <p:cNvPr id="349" name="Google Shape;349;p33"/>
          <p:cNvCxnSpPr>
            <a:stCxn id="311" idx="3"/>
            <a:endCxn id="347" idx="1"/>
          </p:cNvCxnSpPr>
          <p:nvPr/>
        </p:nvCxnSpPr>
        <p:spPr>
          <a:xfrm>
            <a:off x="1722500" y="1311715"/>
            <a:ext cx="1967400" cy="914100"/>
          </a:xfrm>
          <a:prstGeom prst="straightConnector1">
            <a:avLst/>
          </a:prstGeom>
          <a:noFill/>
          <a:ln cap="flat" cmpd="sng" w="19050">
            <a:solidFill>
              <a:schemeClr val="dk2"/>
            </a:solidFill>
            <a:prstDash val="solid"/>
            <a:round/>
            <a:headEnd len="med" w="med" type="none"/>
            <a:tailEnd len="med" w="med" type="none"/>
          </a:ln>
        </p:spPr>
      </p:cxnSp>
      <p:cxnSp>
        <p:nvCxnSpPr>
          <p:cNvPr id="350" name="Google Shape;350;p33"/>
          <p:cNvCxnSpPr>
            <a:stCxn id="306" idx="3"/>
            <a:endCxn id="347" idx="1"/>
          </p:cNvCxnSpPr>
          <p:nvPr/>
        </p:nvCxnSpPr>
        <p:spPr>
          <a:xfrm>
            <a:off x="1722625" y="678040"/>
            <a:ext cx="1967400" cy="154770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34"/>
          <p:cNvSpPr txBox="1"/>
          <p:nvPr>
            <p:ph type="title"/>
          </p:nvPr>
        </p:nvSpPr>
        <p:spPr>
          <a:xfrm>
            <a:off x="0" y="0"/>
            <a:ext cx="85206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Fun/Weird Topics (This Week)</a:t>
            </a:r>
            <a:endParaRPr/>
          </a:p>
        </p:txBody>
      </p:sp>
      <p:sp>
        <p:nvSpPr>
          <p:cNvPr id="356" name="Google Shape;356;p34"/>
          <p:cNvSpPr txBox="1"/>
          <p:nvPr>
            <p:ph idx="1" type="body"/>
          </p:nvPr>
        </p:nvSpPr>
        <p:spPr>
          <a:xfrm>
            <a:off x="107044" y="402200"/>
            <a:ext cx="8520600" cy="34164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Compression:</a:t>
            </a:r>
            <a:endParaRPr/>
          </a:p>
          <a:p>
            <a:pPr indent="-342900" lvl="0" marL="457200" rtl="0" algn="l">
              <a:spcBef>
                <a:spcPts val="600"/>
              </a:spcBef>
              <a:spcAft>
                <a:spcPts val="0"/>
              </a:spcAft>
              <a:buSzPts val="1800"/>
              <a:buChar char="●"/>
            </a:pPr>
            <a:r>
              <a:rPr lang="en"/>
              <a:t>Huffman Coding, and selection of data structures for Huffman Coding.</a:t>
            </a:r>
            <a:endParaRPr/>
          </a:p>
          <a:p>
            <a:pPr indent="-342900" lvl="0" marL="457200" rtl="0" algn="l">
              <a:spcBef>
                <a:spcPts val="0"/>
              </a:spcBef>
              <a:spcAft>
                <a:spcPts val="0"/>
              </a:spcAft>
              <a:buSzPts val="1800"/>
              <a:buChar char="●"/>
            </a:pPr>
            <a:r>
              <a:rPr lang="en"/>
              <a:t>Other approaches: LZW and Run Length Encoding (extra slides).</a:t>
            </a:r>
            <a:endParaRPr/>
          </a:p>
          <a:p>
            <a:pPr indent="0" lvl="0" marL="457200" rtl="0" algn="l">
              <a:spcBef>
                <a:spcPts val="600"/>
              </a:spcBef>
              <a:spcAft>
                <a:spcPts val="0"/>
              </a:spcAft>
              <a:buNone/>
            </a:pPr>
            <a:r>
              <a:t/>
            </a:r>
            <a:endParaRPr/>
          </a:p>
          <a:p>
            <a:pPr indent="0" lvl="0" marL="0" rtl="0" algn="l">
              <a:spcBef>
                <a:spcPts val="600"/>
              </a:spcBef>
              <a:spcAft>
                <a:spcPts val="0"/>
              </a:spcAft>
              <a:buNone/>
            </a:pPr>
            <a:r>
              <a:rPr lang="en"/>
              <a:t>Compression, Complexity, and P=NP:</a:t>
            </a:r>
            <a:endParaRPr/>
          </a:p>
          <a:p>
            <a:pPr indent="-342900" lvl="0" marL="457200" marR="0" rtl="0" algn="l">
              <a:lnSpc>
                <a:spcPct val="100000"/>
              </a:lnSpc>
              <a:spcBef>
                <a:spcPts val="600"/>
              </a:spcBef>
              <a:spcAft>
                <a:spcPts val="0"/>
              </a:spcAft>
              <a:buClr>
                <a:schemeClr val="dk1"/>
              </a:buClr>
              <a:buSzPts val="1800"/>
              <a:buFont typeface="Calibri"/>
              <a:buChar char="●"/>
            </a:pPr>
            <a:r>
              <a:rPr lang="en"/>
              <a:t>Optimal compression is impossible.</a:t>
            </a:r>
            <a:endParaRPr/>
          </a:p>
          <a:p>
            <a:pPr indent="-342900" lvl="0" marL="457200" marR="0" rtl="0" algn="l">
              <a:lnSpc>
                <a:spcPct val="100000"/>
              </a:lnSpc>
              <a:spcBef>
                <a:spcPts val="0"/>
              </a:spcBef>
              <a:spcAft>
                <a:spcPts val="0"/>
              </a:spcAft>
              <a:buSzPts val="1800"/>
              <a:buChar char="●"/>
            </a:pPr>
            <a:r>
              <a:rPr lang="en"/>
              <a:t>Bounded space/time compression is possible if P=NP.</a:t>
            </a:r>
            <a:endParaRPr/>
          </a:p>
          <a:p>
            <a:pPr indent="-342900" lvl="1" marL="914400" marR="0" rtl="0" algn="l">
              <a:lnSpc>
                <a:spcPct val="100000"/>
              </a:lnSpc>
              <a:spcBef>
                <a:spcPts val="0"/>
              </a:spcBef>
              <a:spcAft>
                <a:spcPts val="0"/>
              </a:spcAft>
              <a:buSzPts val="1800"/>
              <a:buChar char="○"/>
            </a:pPr>
            <a:r>
              <a:rPr lang="en"/>
              <a:t>Allows you to find arbitrarily short programs that produce a given output in a given runtime.</a:t>
            </a:r>
            <a:endParaRPr/>
          </a:p>
          <a:p>
            <a:pPr indent="-342900" lvl="0" marL="457200" marR="0" rtl="0" algn="l">
              <a:lnSpc>
                <a:spcPct val="100000"/>
              </a:lnSpc>
              <a:spcBef>
                <a:spcPts val="0"/>
              </a:spcBef>
              <a:spcAft>
                <a:spcPts val="0"/>
              </a:spcAft>
              <a:buSzPts val="1800"/>
              <a:buChar char="●"/>
            </a:pPr>
            <a:r>
              <a:rPr lang="en"/>
              <a:t>If P = NP, we could also solve all kinds of other interesting problems.</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35"/>
          <p:cNvSpPr txBox="1"/>
          <p:nvPr>
            <p:ph type="title"/>
          </p:nvPr>
        </p:nvSpPr>
        <p:spPr>
          <a:xfrm>
            <a:off x="0" y="0"/>
            <a:ext cx="85206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Practice of Programming</a:t>
            </a:r>
            <a:endParaRPr/>
          </a:p>
        </p:txBody>
      </p:sp>
      <p:sp>
        <p:nvSpPr>
          <p:cNvPr id="362" name="Google Shape;362;p35"/>
          <p:cNvSpPr txBox="1"/>
          <p:nvPr>
            <p:ph idx="1" type="body"/>
          </p:nvPr>
        </p:nvSpPr>
        <p:spPr>
          <a:xfrm>
            <a:off x="107044" y="402200"/>
            <a:ext cx="8520600" cy="3416400"/>
          </a:xfrm>
          <a:prstGeom prst="rect">
            <a:avLst/>
          </a:prstGeom>
        </p:spPr>
        <p:txBody>
          <a:bodyPr anchorCtr="0" anchor="t" bIns="91425" lIns="91425" spcFirstLastPara="1" rIns="91425" wrap="square" tIns="91425">
            <a:noAutofit/>
          </a:bodyPr>
          <a:lstStyle/>
          <a:p>
            <a:pPr indent="-342900" lvl="0" marL="457200" rtl="0" algn="l">
              <a:spcBef>
                <a:spcPts val="600"/>
              </a:spcBef>
              <a:spcAft>
                <a:spcPts val="0"/>
              </a:spcAft>
              <a:buSzPts val="1800"/>
              <a:buChar char="●"/>
            </a:pPr>
            <a:r>
              <a:rPr lang="en"/>
              <a:t>Java syntax and idioms.</a:t>
            </a:r>
            <a:endParaRPr/>
          </a:p>
          <a:p>
            <a:pPr indent="-342900" lvl="0" marL="457200" rtl="0" algn="l">
              <a:spcBef>
                <a:spcPts val="0"/>
              </a:spcBef>
              <a:spcAft>
                <a:spcPts val="0"/>
              </a:spcAft>
              <a:buSzPts val="1800"/>
              <a:buChar char="●"/>
            </a:pPr>
            <a:r>
              <a:rPr lang="en"/>
              <a:t>Unit testing (and its more extreme form: Test-driven development).</a:t>
            </a:r>
            <a:endParaRPr/>
          </a:p>
          <a:p>
            <a:pPr indent="-342900" lvl="0" marL="457200" rtl="0" algn="l">
              <a:spcBef>
                <a:spcPts val="0"/>
              </a:spcBef>
              <a:spcAft>
                <a:spcPts val="0"/>
              </a:spcAft>
              <a:buSzPts val="1800"/>
              <a:buChar char="●"/>
            </a:pPr>
            <a:r>
              <a:rPr lang="en"/>
              <a:t>Mining the web for code.</a:t>
            </a:r>
            <a:endParaRPr/>
          </a:p>
          <a:p>
            <a:pPr indent="-342900" lvl="0" marL="457200" rtl="0" algn="l">
              <a:spcBef>
                <a:spcPts val="0"/>
              </a:spcBef>
              <a:spcAft>
                <a:spcPts val="0"/>
              </a:spcAft>
              <a:buSzPts val="1800"/>
              <a:buChar char="●"/>
            </a:pPr>
            <a:r>
              <a:rPr lang="en"/>
              <a:t>Debugging:</a:t>
            </a:r>
            <a:endParaRPr/>
          </a:p>
          <a:p>
            <a:pPr indent="-342900" lvl="1" marL="914400" rtl="0" algn="l">
              <a:spcBef>
                <a:spcPts val="0"/>
              </a:spcBef>
              <a:spcAft>
                <a:spcPts val="0"/>
              </a:spcAft>
              <a:buSzPts val="1800"/>
              <a:buChar char="○"/>
            </a:pPr>
            <a:r>
              <a:rPr lang="en"/>
              <a:t>Identify the simplest case affected by the bug.</a:t>
            </a:r>
            <a:endParaRPr/>
          </a:p>
          <a:p>
            <a:pPr indent="-342900" lvl="1" marL="914400" rtl="0" algn="l">
              <a:spcBef>
                <a:spcPts val="0"/>
              </a:spcBef>
              <a:spcAft>
                <a:spcPts val="0"/>
              </a:spcAft>
              <a:buSzPts val="1800"/>
              <a:buChar char="○"/>
            </a:pPr>
            <a:r>
              <a:rPr lang="en"/>
              <a:t>Hunt it down, giving it no place to hide.</a:t>
            </a:r>
            <a:endParaRPr/>
          </a:p>
          <a:p>
            <a:pPr indent="-342900" lvl="1" marL="914400" rtl="0" algn="l">
              <a:spcBef>
                <a:spcPts val="0"/>
              </a:spcBef>
              <a:spcAft>
                <a:spcPts val="0"/>
              </a:spcAft>
              <a:buSzPts val="1800"/>
              <a:buChar char="○"/>
            </a:pPr>
            <a:r>
              <a:rPr lang="en"/>
              <a:t>With the right methodology, can find bugs even when finding bug through manual code inspection is impossible.</a:t>
            </a:r>
            <a:endParaRPr/>
          </a:p>
          <a:p>
            <a:pPr indent="-342900" lvl="0" marL="457200" rtl="0" algn="l">
              <a:spcBef>
                <a:spcPts val="0"/>
              </a:spcBef>
              <a:spcAft>
                <a:spcPts val="0"/>
              </a:spcAft>
              <a:buSzPts val="1800"/>
              <a:buChar char="●"/>
            </a:pPr>
            <a:r>
              <a:rPr lang="en"/>
              <a:t>Tactical vs. Strategic Programming.</a:t>
            </a:r>
            <a:endParaRPr/>
          </a:p>
          <a:p>
            <a:pPr indent="-342900" lvl="1" marL="914400" rtl="0" algn="l">
              <a:spcBef>
                <a:spcPts val="0"/>
              </a:spcBef>
              <a:spcAft>
                <a:spcPts val="0"/>
              </a:spcAft>
              <a:buSzPts val="1800"/>
              <a:buChar char="○"/>
            </a:pPr>
            <a:r>
              <a:rPr lang="en"/>
              <a:t>Avoid information leakage. Build deep modules. Minimize dependencies. Minimize obscurity.</a:t>
            </a:r>
            <a:endParaRPr/>
          </a:p>
          <a:p>
            <a:pPr indent="-342900" lvl="0" marL="457200" rtl="0" algn="l">
              <a:spcBef>
                <a:spcPts val="0"/>
              </a:spcBef>
              <a:spcAft>
                <a:spcPts val="0"/>
              </a:spcAft>
              <a:buSzPts val="1800"/>
              <a:buChar char="●"/>
            </a:pPr>
            <a:r>
              <a:rPr lang="en"/>
              <a:t>Real tools: IntelliJ, git, Truth, command line.</a:t>
            </a:r>
            <a:endParaRPr/>
          </a:p>
          <a:p>
            <a:pPr indent="-342900" lvl="0" marL="457200" rtl="0" algn="l">
              <a:spcBef>
                <a:spcPts val="0"/>
              </a:spcBef>
              <a:spcAft>
                <a:spcPts val="0"/>
              </a:spcAft>
              <a:buSzPts val="1800"/>
              <a:buChar char="●"/>
            </a:pPr>
            <a:r>
              <a:rPr lang="en"/>
              <a:t>Data structure selection (and API Design)</a:t>
            </a:r>
            <a:endParaRPr/>
          </a:p>
          <a:p>
            <a:pPr indent="-342900" lvl="1" marL="914400" rtl="0" algn="l">
              <a:spcBef>
                <a:spcPts val="600"/>
              </a:spcBef>
              <a:spcAft>
                <a:spcPts val="0"/>
              </a:spcAft>
              <a:buSzPts val="1800"/>
              <a:buChar char="○"/>
            </a:pPr>
            <a:r>
              <a:rPr lang="en"/>
              <a:t>Drive the performance and implementation of your entire program.</a:t>
            </a:r>
            <a:endParaRPr/>
          </a:p>
          <a:p>
            <a:pPr indent="0" lvl="0" marL="0" rtl="0" algn="l">
              <a:spcBef>
                <a:spcPts val="60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p36"/>
          <p:cNvSpPr txBox="1"/>
          <p:nvPr>
            <p:ph idx="2" type="subTitle"/>
          </p:nvPr>
        </p:nvSpPr>
        <p:spPr>
          <a:xfrm>
            <a:off x="177925" y="4068000"/>
            <a:ext cx="4158000" cy="393600"/>
          </a:xfrm>
          <a:prstGeom prst="rect">
            <a:avLst/>
          </a:prstGeom>
        </p:spPr>
        <p:txBody>
          <a:bodyPr anchorCtr="0" anchor="ctr" bIns="91425" lIns="91425" spcFirstLastPara="1" rIns="91425" wrap="square" tIns="91425">
            <a:noAutofit/>
          </a:bodyPr>
          <a:lstStyle/>
          <a:p>
            <a:pPr indent="0" lvl="0" marL="0" rtl="0" algn="l">
              <a:spcBef>
                <a:spcPts val="600"/>
              </a:spcBef>
              <a:spcAft>
                <a:spcPts val="0"/>
              </a:spcAft>
              <a:buNone/>
            </a:pPr>
            <a:r>
              <a:rPr lang="en"/>
              <a:t>Lecture 40, CS61B, </a:t>
            </a:r>
            <a:r>
              <a:rPr lang="en"/>
              <a:t>Spring 2024</a:t>
            </a:r>
            <a:endParaRPr/>
          </a:p>
        </p:txBody>
      </p:sp>
      <p:sp>
        <p:nvSpPr>
          <p:cNvPr id="368" name="Google Shape;368;p36"/>
          <p:cNvSpPr txBox="1"/>
          <p:nvPr>
            <p:ph idx="1" type="body"/>
          </p:nvPr>
        </p:nvSpPr>
        <p:spPr>
          <a:xfrm>
            <a:off x="4812375" y="402198"/>
            <a:ext cx="3999900" cy="4260900"/>
          </a:xfrm>
          <a:prstGeom prst="rect">
            <a:avLst/>
          </a:prstGeom>
        </p:spPr>
        <p:txBody>
          <a:bodyPr anchorCtr="0" anchor="ctr" bIns="91425" lIns="91425" spcFirstLastPara="1" rIns="91425" wrap="square" tIns="91425">
            <a:noAutofit/>
          </a:bodyPr>
          <a:lstStyle/>
          <a:p>
            <a:pPr indent="0" lvl="0" marL="0" rtl="0" algn="l">
              <a:spcBef>
                <a:spcPts val="600"/>
              </a:spcBef>
              <a:spcAft>
                <a:spcPts val="0"/>
              </a:spcAft>
              <a:buNone/>
            </a:pPr>
            <a:r>
              <a:rPr lang="en">
                <a:solidFill>
                  <a:srgbClr val="999999"/>
                </a:solidFill>
              </a:rPr>
              <a:t>61B in 12 Minutes or Less</a:t>
            </a:r>
            <a:endParaRPr>
              <a:solidFill>
                <a:srgbClr val="999999"/>
              </a:solidFill>
            </a:endParaRPr>
          </a:p>
          <a:p>
            <a:pPr indent="0" lvl="0" marL="0" rtl="0" algn="l">
              <a:spcBef>
                <a:spcPts val="600"/>
              </a:spcBef>
              <a:spcAft>
                <a:spcPts val="0"/>
              </a:spcAft>
              <a:buNone/>
            </a:pPr>
            <a:r>
              <a:rPr b="1" lang="en">
                <a:solidFill>
                  <a:schemeClr val="accent3"/>
                </a:solidFill>
                <a:latin typeface="Roboto"/>
                <a:ea typeface="Roboto"/>
                <a:cs typeface="Roboto"/>
                <a:sym typeface="Roboto"/>
              </a:rPr>
              <a:t>Your Future</a:t>
            </a:r>
            <a:endParaRPr b="1">
              <a:solidFill>
                <a:schemeClr val="accent3"/>
              </a:solidFill>
              <a:latin typeface="Roboto"/>
              <a:ea typeface="Roboto"/>
              <a:cs typeface="Roboto"/>
              <a:sym typeface="Roboto"/>
            </a:endParaRPr>
          </a:p>
          <a:p>
            <a:pPr indent="0" lvl="0" marL="0" rtl="0" algn="l">
              <a:spcBef>
                <a:spcPts val="600"/>
              </a:spcBef>
              <a:spcAft>
                <a:spcPts val="0"/>
              </a:spcAft>
              <a:buNone/>
            </a:pPr>
            <a:r>
              <a:rPr lang="en">
                <a:solidFill>
                  <a:srgbClr val="999999"/>
                </a:solidFill>
              </a:rPr>
              <a:t>AMA</a:t>
            </a:r>
            <a:endParaRPr>
              <a:solidFill>
                <a:srgbClr val="999999"/>
              </a:solidFill>
            </a:endParaRPr>
          </a:p>
          <a:p>
            <a:pPr indent="0" lvl="0" marL="0" rtl="0" algn="l">
              <a:spcBef>
                <a:spcPts val="600"/>
              </a:spcBef>
              <a:spcAft>
                <a:spcPts val="0"/>
              </a:spcAft>
              <a:buNone/>
            </a:pPr>
            <a:r>
              <a:rPr lang="en">
                <a:solidFill>
                  <a:srgbClr val="999999"/>
                </a:solidFill>
              </a:rPr>
              <a:t>Course Reflections</a:t>
            </a:r>
            <a:endParaRPr>
              <a:solidFill>
                <a:srgbClr val="999999"/>
              </a:solidFill>
            </a:endParaRPr>
          </a:p>
        </p:txBody>
      </p:sp>
      <p:sp>
        <p:nvSpPr>
          <p:cNvPr id="369" name="Google Shape;369;p36"/>
          <p:cNvSpPr txBox="1"/>
          <p:nvPr>
            <p:ph type="title"/>
          </p:nvPr>
        </p:nvSpPr>
        <p:spPr>
          <a:xfrm>
            <a:off x="237925" y="2030100"/>
            <a:ext cx="4038000" cy="2037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Your Future</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37"/>
          <p:cNvSpPr txBox="1"/>
          <p:nvPr>
            <p:ph type="title"/>
          </p:nvPr>
        </p:nvSpPr>
        <p:spPr>
          <a:xfrm>
            <a:off x="0" y="0"/>
            <a:ext cx="85206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Your Life</a:t>
            </a:r>
            <a:endParaRPr/>
          </a:p>
        </p:txBody>
      </p:sp>
      <p:sp>
        <p:nvSpPr>
          <p:cNvPr id="375" name="Google Shape;375;p37"/>
          <p:cNvSpPr txBox="1"/>
          <p:nvPr>
            <p:ph idx="1" type="body"/>
          </p:nvPr>
        </p:nvSpPr>
        <p:spPr>
          <a:xfrm>
            <a:off x="107044" y="402200"/>
            <a:ext cx="8520600" cy="34164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Two </a:t>
            </a:r>
            <a:r>
              <a:rPr lang="en"/>
              <a:t>immediate questions:</a:t>
            </a:r>
            <a:endParaRPr/>
          </a:p>
          <a:p>
            <a:pPr indent="-342900" lvl="0" marL="457200" rtl="0" algn="l">
              <a:spcBef>
                <a:spcPts val="600"/>
              </a:spcBef>
              <a:spcAft>
                <a:spcPts val="0"/>
              </a:spcAft>
              <a:buSzPts val="1800"/>
              <a:buChar char="●"/>
            </a:pPr>
            <a:r>
              <a:rPr lang="en"/>
              <a:t>What classes should I take next semester?</a:t>
            </a:r>
            <a:endParaRPr/>
          </a:p>
          <a:p>
            <a:pPr indent="-342900" lvl="0" marL="457200" rtl="0" algn="l">
              <a:spcBef>
                <a:spcPts val="600"/>
              </a:spcBef>
              <a:spcAft>
                <a:spcPts val="0"/>
              </a:spcAft>
              <a:buSzPts val="1800"/>
              <a:buChar char="●"/>
            </a:pPr>
            <a:r>
              <a:rPr lang="en"/>
              <a:t>How should I prepare for the final?</a:t>
            </a:r>
            <a:endParaRPr/>
          </a:p>
          <a:p>
            <a:pPr indent="0" lvl="0" marL="0" rtl="0" algn="l">
              <a:spcBef>
                <a:spcPts val="600"/>
              </a:spcBef>
              <a:spcAft>
                <a:spcPts val="0"/>
              </a:spcAft>
              <a:buNone/>
            </a:pPr>
            <a:r>
              <a:rPr lang="en"/>
              <a:t>Two long-term questions:</a:t>
            </a:r>
            <a:endParaRPr/>
          </a:p>
          <a:p>
            <a:pPr indent="-342900" lvl="0" marL="457200" rtl="0" algn="l">
              <a:spcBef>
                <a:spcPts val="600"/>
              </a:spcBef>
              <a:spcAft>
                <a:spcPts val="0"/>
              </a:spcAft>
              <a:buSzPts val="1800"/>
              <a:buChar char="●"/>
            </a:pPr>
            <a:r>
              <a:rPr lang="en"/>
              <a:t>What am I capable of achieving?</a:t>
            </a:r>
            <a:endParaRPr/>
          </a:p>
          <a:p>
            <a:pPr indent="-342900" lvl="0" marL="457200" rtl="0" algn="l">
              <a:spcBef>
                <a:spcPts val="600"/>
              </a:spcBef>
              <a:spcAft>
                <a:spcPts val="0"/>
              </a:spcAft>
              <a:buSzPts val="1800"/>
              <a:buChar char="●"/>
            </a:pPr>
            <a:r>
              <a:rPr lang="en"/>
              <a:t>What should I do with my life?</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9DAF8"/>
        </a:solidFill>
      </p:bgPr>
    </p:bg>
    <p:spTree>
      <p:nvGrpSpPr>
        <p:cNvPr id="379" name="Shape 379"/>
        <p:cNvGrpSpPr/>
        <p:nvPr/>
      </p:nvGrpSpPr>
      <p:grpSpPr>
        <a:xfrm>
          <a:off x="0" y="0"/>
          <a:ext cx="0" cy="0"/>
          <a:chOff x="0" y="0"/>
          <a:chExt cx="0" cy="0"/>
        </a:xfrm>
      </p:grpSpPr>
      <p:sp>
        <p:nvSpPr>
          <p:cNvPr id="380" name="Google Shape;380;p38"/>
          <p:cNvSpPr txBox="1"/>
          <p:nvPr>
            <p:ph type="title"/>
          </p:nvPr>
        </p:nvSpPr>
        <p:spPr>
          <a:xfrm>
            <a:off x="0" y="0"/>
            <a:ext cx="85206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Class Poll (Your Answer)</a:t>
            </a:r>
            <a:endParaRPr>
              <a:solidFill>
                <a:srgbClr val="38761D"/>
              </a:solidFill>
            </a:endParaRPr>
          </a:p>
        </p:txBody>
      </p:sp>
      <p:sp>
        <p:nvSpPr>
          <p:cNvPr id="381" name="Google Shape;381;p38"/>
          <p:cNvSpPr txBox="1"/>
          <p:nvPr>
            <p:ph idx="1" type="body"/>
          </p:nvPr>
        </p:nvSpPr>
        <p:spPr>
          <a:xfrm>
            <a:off x="107044" y="402200"/>
            <a:ext cx="8520600" cy="34164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How many students are happy with the grade they are on track to receive?</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9DAF8"/>
        </a:solidFill>
      </p:bgPr>
    </p:bg>
    <p:spTree>
      <p:nvGrpSpPr>
        <p:cNvPr id="385" name="Shape 385"/>
        <p:cNvGrpSpPr/>
        <p:nvPr/>
      </p:nvGrpSpPr>
      <p:grpSpPr>
        <a:xfrm>
          <a:off x="0" y="0"/>
          <a:ext cx="0" cy="0"/>
          <a:chOff x="0" y="0"/>
          <a:chExt cx="0" cy="0"/>
        </a:xfrm>
      </p:grpSpPr>
      <p:sp>
        <p:nvSpPr>
          <p:cNvPr id="386" name="Google Shape;386;p39"/>
          <p:cNvSpPr txBox="1"/>
          <p:nvPr>
            <p:ph type="title"/>
          </p:nvPr>
        </p:nvSpPr>
        <p:spPr>
          <a:xfrm>
            <a:off x="0" y="0"/>
            <a:ext cx="85206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Class Poll (Your Answer)</a:t>
            </a:r>
            <a:endParaRPr>
              <a:solidFill>
                <a:srgbClr val="38761D"/>
              </a:solidFill>
            </a:endParaRPr>
          </a:p>
        </p:txBody>
      </p:sp>
      <p:sp>
        <p:nvSpPr>
          <p:cNvPr id="387" name="Google Shape;387;p39"/>
          <p:cNvSpPr txBox="1"/>
          <p:nvPr>
            <p:ph idx="1" type="body"/>
          </p:nvPr>
        </p:nvSpPr>
        <p:spPr>
          <a:xfrm>
            <a:off x="107044" y="402200"/>
            <a:ext cx="8520600" cy="34164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What does a good grade in this class mean? How will a good grade in this class affect you?</a:t>
            </a:r>
            <a:endParaRPr/>
          </a:p>
          <a:p>
            <a:pPr indent="-342900" lvl="0" marL="457200" rtl="0" algn="l">
              <a:spcBef>
                <a:spcPts val="600"/>
              </a:spcBef>
              <a:spcAft>
                <a:spcPts val="0"/>
              </a:spcAft>
              <a:buSzPts val="1800"/>
              <a:buChar char="●"/>
            </a:pPr>
            <a:r>
              <a:rPr lang="en"/>
              <a:t>You understood the concepts in the class</a:t>
            </a:r>
            <a:endParaRPr/>
          </a:p>
          <a:p>
            <a:pPr indent="-342900" lvl="0" marL="457200" rtl="0" algn="l">
              <a:spcBef>
                <a:spcPts val="0"/>
              </a:spcBef>
              <a:spcAft>
                <a:spcPts val="0"/>
              </a:spcAft>
              <a:buSzPts val="1800"/>
              <a:buChar char="●"/>
            </a:pPr>
            <a:r>
              <a:rPr lang="en"/>
              <a:t>You can apply the concepts in this class in new and innovative exams</a:t>
            </a:r>
            <a:endParaRPr/>
          </a:p>
          <a:p>
            <a:pPr indent="-342900" lvl="0" marL="457200" rtl="0" algn="l">
              <a:spcBef>
                <a:spcPts val="0"/>
              </a:spcBef>
              <a:spcAft>
                <a:spcPts val="0"/>
              </a:spcAft>
              <a:buSzPts val="1800"/>
              <a:buChar char="●"/>
            </a:pPr>
            <a:r>
              <a:rPr lang="en"/>
              <a:t>Good grade -&gt; leads to becoming a TA/jobs/Graduate School</a:t>
            </a:r>
            <a:endParaRPr/>
          </a:p>
          <a:p>
            <a:pPr indent="-342900" lvl="0" marL="457200" rtl="0" algn="l">
              <a:spcBef>
                <a:spcPts val="0"/>
              </a:spcBef>
              <a:spcAft>
                <a:spcPts val="0"/>
              </a:spcAft>
              <a:buSzPts val="1800"/>
              <a:buChar char="●"/>
            </a:pPr>
            <a:r>
              <a:rPr lang="en"/>
              <a:t>Lets you declare the major</a:t>
            </a:r>
            <a:endParaRPr/>
          </a:p>
          <a:p>
            <a:pPr indent="-342900" lvl="0" marL="457200" rtl="0" algn="l">
              <a:spcBef>
                <a:spcPts val="0"/>
              </a:spcBef>
              <a:spcAft>
                <a:spcPts val="0"/>
              </a:spcAft>
              <a:buSzPts val="1800"/>
              <a:buChar char="●"/>
            </a:pPr>
            <a:r>
              <a:rPr lang="en"/>
              <a:t>Proof of hard work</a:t>
            </a:r>
            <a:endParaRPr/>
          </a:p>
          <a:p>
            <a:pPr indent="-342900" lvl="0" marL="457200" rtl="0" algn="l">
              <a:spcBef>
                <a:spcPts val="0"/>
              </a:spcBef>
              <a:spcAft>
                <a:spcPts val="0"/>
              </a:spcAft>
              <a:buSzPts val="1800"/>
              <a:buChar char="●"/>
            </a:pPr>
            <a:r>
              <a:rPr lang="en"/>
              <a:t>Different number on resume</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91" name="Shape 391"/>
        <p:cNvGrpSpPr/>
        <p:nvPr/>
      </p:nvGrpSpPr>
      <p:grpSpPr>
        <a:xfrm>
          <a:off x="0" y="0"/>
          <a:ext cx="0" cy="0"/>
          <a:chOff x="0" y="0"/>
          <a:chExt cx="0" cy="0"/>
        </a:xfrm>
      </p:grpSpPr>
      <p:sp>
        <p:nvSpPr>
          <p:cNvPr id="392" name="Google Shape;392;p40"/>
          <p:cNvSpPr txBox="1"/>
          <p:nvPr>
            <p:ph type="title"/>
          </p:nvPr>
        </p:nvSpPr>
        <p:spPr>
          <a:xfrm>
            <a:off x="0" y="0"/>
            <a:ext cx="85206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Class Poll (My Answer)</a:t>
            </a:r>
            <a:endParaRPr>
              <a:solidFill>
                <a:srgbClr val="38761D"/>
              </a:solidFill>
            </a:endParaRPr>
          </a:p>
        </p:txBody>
      </p:sp>
      <p:sp>
        <p:nvSpPr>
          <p:cNvPr id="393" name="Google Shape;393;p40"/>
          <p:cNvSpPr txBox="1"/>
          <p:nvPr>
            <p:ph idx="1" type="body"/>
          </p:nvPr>
        </p:nvSpPr>
        <p:spPr>
          <a:xfrm>
            <a:off x="107044" y="402200"/>
            <a:ext cx="8520600" cy="34164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What does a good grade in this class mean? How will a good grade in this class affect you?</a:t>
            </a:r>
            <a:endParaRPr/>
          </a:p>
          <a:p>
            <a:pPr indent="0" lvl="0" marL="0" rtl="0" algn="l">
              <a:spcBef>
                <a:spcPts val="600"/>
              </a:spcBef>
              <a:spcAft>
                <a:spcPts val="0"/>
              </a:spcAft>
              <a:buNone/>
            </a:pPr>
            <a:r>
              <a:rPr lang="en"/>
              <a:t>A grade in this course is not a measure of your worth/intelligence. </a:t>
            </a:r>
            <a:endParaRPr/>
          </a:p>
          <a:p>
            <a:pPr indent="0" lvl="0" marL="0" rtl="0" algn="l">
              <a:spcBef>
                <a:spcPts val="600"/>
              </a:spcBef>
              <a:spcAft>
                <a:spcPts val="0"/>
              </a:spcAft>
              <a:buNone/>
            </a:pPr>
            <a:r>
              <a:rPr lang="en"/>
              <a:t>Several ways your grade could affect your future:</a:t>
            </a:r>
            <a:endParaRPr/>
          </a:p>
          <a:p>
            <a:pPr indent="-342900" lvl="0" marL="457200" rtl="0" algn="l">
              <a:spcBef>
                <a:spcPts val="600"/>
              </a:spcBef>
              <a:spcAft>
                <a:spcPts val="0"/>
              </a:spcAft>
              <a:buSzPts val="1800"/>
              <a:buChar char="●"/>
            </a:pPr>
            <a:r>
              <a:rPr lang="en"/>
              <a:t>Future job prospects/grad school?</a:t>
            </a:r>
            <a:endParaRPr/>
          </a:p>
          <a:p>
            <a:pPr indent="-342900" lvl="1" marL="914400" rtl="0" algn="l">
              <a:spcBef>
                <a:spcPts val="0"/>
              </a:spcBef>
              <a:spcAft>
                <a:spcPts val="0"/>
              </a:spcAft>
              <a:buSzPts val="1800"/>
              <a:buChar char="○"/>
            </a:pPr>
            <a:r>
              <a:rPr lang="en"/>
              <a:t>While GPA is a factor, it's often not a very important one. Once you get into industry, </a:t>
            </a:r>
            <a:r>
              <a:rPr lang="en"/>
              <a:t>job experience matters much more than </a:t>
            </a:r>
            <a:r>
              <a:rPr lang="en"/>
              <a:t>college GPA.</a:t>
            </a:r>
            <a:endParaRPr/>
          </a:p>
          <a:p>
            <a:pPr indent="-342900" lvl="0" marL="457200" rtl="0" algn="l">
              <a:spcBef>
                <a:spcPts val="0"/>
              </a:spcBef>
              <a:spcAft>
                <a:spcPts val="0"/>
              </a:spcAft>
              <a:buSzPts val="1800"/>
              <a:buChar char="●"/>
            </a:pPr>
            <a:r>
              <a:rPr lang="en"/>
              <a:t>GPA requirement to enter the CS major</a:t>
            </a:r>
            <a:endParaRPr/>
          </a:p>
          <a:p>
            <a:pPr indent="-342900" lvl="1" marL="914400" rtl="0" algn="l">
              <a:spcBef>
                <a:spcPts val="0"/>
              </a:spcBef>
              <a:spcAft>
                <a:spcPts val="0"/>
              </a:spcAft>
              <a:buSzPts val="1800"/>
              <a:buChar char="○"/>
            </a:pPr>
            <a:r>
              <a:rPr lang="en"/>
              <a:t>Unfortunately, this is a big determinator of getting into the major. Every faculty member and lecturer hates the GPA requirement because it incentivizes the wrong way to think about your grades</a:t>
            </a:r>
            <a:endParaRPr/>
          </a:p>
          <a:p>
            <a:pPr indent="-342900" lvl="1" marL="914400" rtl="0" algn="l">
              <a:spcBef>
                <a:spcPts val="0"/>
              </a:spcBef>
              <a:spcAft>
                <a:spcPts val="0"/>
              </a:spcAft>
              <a:buSzPts val="1800"/>
              <a:buChar char="○"/>
            </a:pPr>
            <a:r>
              <a:rPr lang="en"/>
              <a:t>Fortunately, students admitted after FA23 won't have that GPA requirement.</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97" name="Shape 397"/>
        <p:cNvGrpSpPr/>
        <p:nvPr/>
      </p:nvGrpSpPr>
      <p:grpSpPr>
        <a:xfrm>
          <a:off x="0" y="0"/>
          <a:ext cx="0" cy="0"/>
          <a:chOff x="0" y="0"/>
          <a:chExt cx="0" cy="0"/>
        </a:xfrm>
      </p:grpSpPr>
      <p:sp>
        <p:nvSpPr>
          <p:cNvPr id="398" name="Google Shape;398;p41"/>
          <p:cNvSpPr txBox="1"/>
          <p:nvPr>
            <p:ph type="title"/>
          </p:nvPr>
        </p:nvSpPr>
        <p:spPr>
          <a:xfrm>
            <a:off x="0" y="0"/>
            <a:ext cx="85206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does your grade mean?</a:t>
            </a:r>
            <a:endParaRPr>
              <a:solidFill>
                <a:srgbClr val="38761D"/>
              </a:solidFill>
            </a:endParaRPr>
          </a:p>
        </p:txBody>
      </p:sp>
      <p:sp>
        <p:nvSpPr>
          <p:cNvPr id="399" name="Google Shape;399;p41"/>
          <p:cNvSpPr txBox="1"/>
          <p:nvPr>
            <p:ph idx="1" type="body"/>
          </p:nvPr>
        </p:nvSpPr>
        <p:spPr>
          <a:xfrm>
            <a:off x="107044" y="402200"/>
            <a:ext cx="8520600" cy="34164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I would argue that the most important thing your grade tells you is </a:t>
            </a:r>
            <a:r>
              <a:rPr b="1" lang="en"/>
              <a:t>how hard your next semester will be.</a:t>
            </a:r>
            <a:endParaRPr/>
          </a:p>
          <a:p>
            <a:pPr indent="0" lvl="0" marL="0" rtl="0" algn="l">
              <a:spcBef>
                <a:spcPts val="600"/>
              </a:spcBef>
              <a:spcAft>
                <a:spcPts val="0"/>
              </a:spcAft>
              <a:buNone/>
            </a:pPr>
            <a:r>
              <a:t/>
            </a:r>
            <a:endParaRPr/>
          </a:p>
          <a:p>
            <a:pPr indent="0" lvl="0" marL="0" rtl="0" algn="l">
              <a:spcBef>
                <a:spcPts val="600"/>
              </a:spcBef>
              <a:spcAft>
                <a:spcPts val="0"/>
              </a:spcAft>
              <a:buNone/>
            </a:pPr>
            <a:r>
              <a:rPr lang="en"/>
              <a:t>Most of the time, you don't truly master a concept until you're forced to use it to solve something new. A lot of the concepts we've covered in the last half of the course will only solidify when you start taking 61C, 170, or any other "next step" class.</a:t>
            </a:r>
            <a:endParaRPr/>
          </a:p>
          <a:p>
            <a:pPr indent="0" lvl="0" marL="0" rtl="0" algn="l">
              <a:spcBef>
                <a:spcPts val="600"/>
              </a:spcBef>
              <a:spcAft>
                <a:spcPts val="0"/>
              </a:spcAft>
              <a:buNone/>
            </a:pPr>
            <a:r>
              <a:t/>
            </a:r>
            <a:endParaRPr/>
          </a:p>
          <a:p>
            <a:pPr indent="0" lvl="0" marL="0" rtl="0" algn="l">
              <a:spcBef>
                <a:spcPts val="600"/>
              </a:spcBef>
              <a:spcAft>
                <a:spcPts val="0"/>
              </a:spcAft>
              <a:buNone/>
            </a:pPr>
            <a:r>
              <a:rPr lang="en"/>
              <a:t>The grade you get in this course is my message to you saying how difficult I predict it will be to develop that mastery in your next class.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03" name="Shape 403"/>
        <p:cNvGrpSpPr/>
        <p:nvPr/>
      </p:nvGrpSpPr>
      <p:grpSpPr>
        <a:xfrm>
          <a:off x="0" y="0"/>
          <a:ext cx="0" cy="0"/>
          <a:chOff x="0" y="0"/>
          <a:chExt cx="0" cy="0"/>
        </a:xfrm>
      </p:grpSpPr>
      <p:sp>
        <p:nvSpPr>
          <p:cNvPr id="404" name="Google Shape;404;p42"/>
          <p:cNvSpPr txBox="1"/>
          <p:nvPr>
            <p:ph type="title"/>
          </p:nvPr>
        </p:nvSpPr>
        <p:spPr>
          <a:xfrm>
            <a:off x="0" y="0"/>
            <a:ext cx="85206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does your grade mean?</a:t>
            </a:r>
            <a:endParaRPr>
              <a:solidFill>
                <a:srgbClr val="38761D"/>
              </a:solidFill>
            </a:endParaRPr>
          </a:p>
        </p:txBody>
      </p:sp>
      <p:sp>
        <p:nvSpPr>
          <p:cNvPr id="405" name="Google Shape;405;p42"/>
          <p:cNvSpPr txBox="1"/>
          <p:nvPr>
            <p:ph idx="1" type="body"/>
          </p:nvPr>
        </p:nvSpPr>
        <p:spPr>
          <a:xfrm>
            <a:off x="107044" y="402200"/>
            <a:ext cx="8520600" cy="34164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An A in this class is a signifier of </a:t>
            </a:r>
            <a:r>
              <a:rPr b="1" lang="en"/>
              <a:t>mastery</a:t>
            </a:r>
            <a:r>
              <a:rPr lang="en"/>
              <a:t>. If you take a sequel course, </a:t>
            </a:r>
            <a:r>
              <a:rPr b="1" lang="en"/>
              <a:t>you will likely do well even with other work on your plate. </a:t>
            </a:r>
            <a:r>
              <a:rPr lang="en"/>
              <a:t>So you can take more/harder courses.</a:t>
            </a:r>
            <a:endParaRPr/>
          </a:p>
          <a:p>
            <a:pPr indent="0" lvl="0" marL="0" rtl="0" algn="l">
              <a:spcBef>
                <a:spcPts val="600"/>
              </a:spcBef>
              <a:spcAft>
                <a:spcPts val="0"/>
              </a:spcAft>
              <a:buNone/>
            </a:pPr>
            <a:r>
              <a:rPr lang="en"/>
              <a:t>A B in this class is a signifier of </a:t>
            </a:r>
            <a:r>
              <a:rPr b="1" lang="en"/>
              <a:t>comprehension</a:t>
            </a:r>
            <a:r>
              <a:rPr lang="en"/>
              <a:t>. If you take a sequel course, </a:t>
            </a:r>
            <a:r>
              <a:rPr b="1" lang="en"/>
              <a:t>you will likely do well if you dedicate sufficient time to the class</a:t>
            </a:r>
            <a:r>
              <a:rPr lang="en"/>
              <a:t>.</a:t>
            </a:r>
            <a:endParaRPr/>
          </a:p>
          <a:p>
            <a:pPr indent="0" lvl="0" marL="0" rtl="0" algn="l">
              <a:spcBef>
                <a:spcPts val="600"/>
              </a:spcBef>
              <a:spcAft>
                <a:spcPts val="0"/>
              </a:spcAft>
              <a:buNone/>
            </a:pPr>
            <a:r>
              <a:rPr lang="en"/>
              <a:t>A C in this class is a signifier of </a:t>
            </a:r>
            <a:r>
              <a:rPr b="1" lang="en"/>
              <a:t>competence</a:t>
            </a:r>
            <a:r>
              <a:rPr lang="en"/>
              <a:t>. If you take a sequel course, </a:t>
            </a:r>
            <a:r>
              <a:rPr b="1" lang="en"/>
              <a:t>you will likely need to devote more time than usual to do well</a:t>
            </a:r>
            <a:r>
              <a:rPr lang="en"/>
              <a:t>. So try to avoid taking too many courses at the same time</a:t>
            </a:r>
            <a:endParaRPr/>
          </a:p>
          <a:p>
            <a:pPr indent="0" lvl="0" marL="0" rtl="0" algn="l">
              <a:spcBef>
                <a:spcPts val="600"/>
              </a:spcBef>
              <a:spcAft>
                <a:spcPts val="0"/>
              </a:spcAft>
              <a:buNone/>
            </a:pPr>
            <a:r>
              <a:rPr lang="en"/>
              <a:t>Anything below a C is a signifier that </a:t>
            </a:r>
            <a:r>
              <a:rPr b="1" lang="en"/>
              <a:t>you will struggle in a sequel course</a:t>
            </a:r>
            <a:r>
              <a:rPr lang="en"/>
              <a:t>. Going directly to a sequel course will likely not be worthwhile. It may be good to retake the course so you get more time to digest concepts.</a:t>
            </a:r>
            <a:endParaRPr/>
          </a:p>
          <a:p>
            <a:pPr indent="-342900" lvl="0" marL="457200" rtl="0" algn="l">
              <a:spcBef>
                <a:spcPts val="600"/>
              </a:spcBef>
              <a:spcAft>
                <a:spcPts val="0"/>
              </a:spcAft>
              <a:buSzPts val="1800"/>
              <a:buChar char="●"/>
            </a:pPr>
            <a:r>
              <a:rPr lang="en"/>
              <a:t>Like surfing: Once you're behind a wave, it's difficult to climb it</a:t>
            </a:r>
            <a:endParaRPr/>
          </a:p>
          <a:p>
            <a:pPr indent="-342900" lvl="1" marL="914400" rtl="0" algn="l">
              <a:spcBef>
                <a:spcPts val="0"/>
              </a:spcBef>
              <a:spcAft>
                <a:spcPts val="0"/>
              </a:spcAft>
              <a:buSzPts val="1800"/>
              <a:buChar char="○"/>
            </a:pPr>
            <a:r>
              <a:rPr lang="en"/>
              <a:t>But if you're ahead of the wave, it pushes you forward</a:t>
            </a:r>
            <a:endParaRPr/>
          </a:p>
          <a:p>
            <a:pPr indent="-342900" lvl="1" marL="914400" rtl="0" algn="l">
              <a:spcBef>
                <a:spcPts val="0"/>
              </a:spcBef>
              <a:spcAft>
                <a:spcPts val="0"/>
              </a:spcAft>
              <a:buSzPts val="1800"/>
              <a:buChar char="○"/>
            </a:pPr>
            <a:r>
              <a:rPr lang="en"/>
              <a:t>If you're behind the wave, it may be best to wait for the next wave</a:t>
            </a:r>
            <a:endParaRPr/>
          </a:p>
          <a:p>
            <a:pPr indent="0" lvl="0" marL="0" rtl="0" algn="l">
              <a:spcBef>
                <a:spcPts val="60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25"/>
          <p:cNvSpPr txBox="1"/>
          <p:nvPr>
            <p:ph idx="2" type="subTitle"/>
          </p:nvPr>
        </p:nvSpPr>
        <p:spPr>
          <a:xfrm>
            <a:off x="177925" y="4068000"/>
            <a:ext cx="4158000" cy="393600"/>
          </a:xfrm>
          <a:prstGeom prst="rect">
            <a:avLst/>
          </a:prstGeom>
        </p:spPr>
        <p:txBody>
          <a:bodyPr anchorCtr="0" anchor="ctr" bIns="91425" lIns="91425" spcFirstLastPara="1" rIns="91425" wrap="square" tIns="91425">
            <a:noAutofit/>
          </a:bodyPr>
          <a:lstStyle/>
          <a:p>
            <a:pPr indent="0" lvl="0" marL="0" rtl="0" algn="l">
              <a:spcBef>
                <a:spcPts val="600"/>
              </a:spcBef>
              <a:spcAft>
                <a:spcPts val="0"/>
              </a:spcAft>
              <a:buNone/>
            </a:pPr>
            <a:r>
              <a:rPr lang="en"/>
              <a:t>Lecture 40, CS61B, </a:t>
            </a:r>
            <a:r>
              <a:rPr lang="en"/>
              <a:t>Spring 2024</a:t>
            </a:r>
            <a:endParaRPr/>
          </a:p>
        </p:txBody>
      </p:sp>
      <p:sp>
        <p:nvSpPr>
          <p:cNvPr id="154" name="Google Shape;154;p25"/>
          <p:cNvSpPr txBox="1"/>
          <p:nvPr>
            <p:ph idx="1" type="body"/>
          </p:nvPr>
        </p:nvSpPr>
        <p:spPr>
          <a:xfrm>
            <a:off x="4812375" y="402198"/>
            <a:ext cx="3999900" cy="4260900"/>
          </a:xfrm>
          <a:prstGeom prst="rect">
            <a:avLst/>
          </a:prstGeom>
        </p:spPr>
        <p:txBody>
          <a:bodyPr anchorCtr="0" anchor="ctr" bIns="91425" lIns="91425" spcFirstLastPara="1" rIns="91425" wrap="square" tIns="91425">
            <a:noAutofit/>
          </a:bodyPr>
          <a:lstStyle/>
          <a:p>
            <a:pPr indent="0" lvl="0" marL="0" rtl="0" algn="l">
              <a:spcBef>
                <a:spcPts val="600"/>
              </a:spcBef>
              <a:spcAft>
                <a:spcPts val="0"/>
              </a:spcAft>
              <a:buNone/>
            </a:pPr>
            <a:r>
              <a:rPr b="1" lang="en">
                <a:solidFill>
                  <a:schemeClr val="accent3"/>
                </a:solidFill>
                <a:latin typeface="Roboto"/>
                <a:ea typeface="Roboto"/>
                <a:cs typeface="Roboto"/>
                <a:sym typeface="Roboto"/>
              </a:rPr>
              <a:t>61B in 12 Minutes or Less</a:t>
            </a:r>
            <a:endParaRPr b="1">
              <a:solidFill>
                <a:schemeClr val="accent3"/>
              </a:solidFill>
              <a:latin typeface="Roboto"/>
              <a:ea typeface="Roboto"/>
              <a:cs typeface="Roboto"/>
              <a:sym typeface="Roboto"/>
            </a:endParaRPr>
          </a:p>
          <a:p>
            <a:pPr indent="0" lvl="0" marL="0" rtl="0" algn="l">
              <a:spcBef>
                <a:spcPts val="600"/>
              </a:spcBef>
              <a:spcAft>
                <a:spcPts val="0"/>
              </a:spcAft>
              <a:buNone/>
            </a:pPr>
            <a:r>
              <a:rPr lang="en">
                <a:solidFill>
                  <a:srgbClr val="999999"/>
                </a:solidFill>
              </a:rPr>
              <a:t>Your Future</a:t>
            </a:r>
            <a:endParaRPr>
              <a:solidFill>
                <a:srgbClr val="999999"/>
              </a:solidFill>
            </a:endParaRPr>
          </a:p>
          <a:p>
            <a:pPr indent="0" lvl="0" marL="0" rtl="0" algn="l">
              <a:spcBef>
                <a:spcPts val="600"/>
              </a:spcBef>
              <a:spcAft>
                <a:spcPts val="0"/>
              </a:spcAft>
              <a:buNone/>
            </a:pPr>
            <a:r>
              <a:rPr lang="en">
                <a:solidFill>
                  <a:srgbClr val="999999"/>
                </a:solidFill>
              </a:rPr>
              <a:t>AMA</a:t>
            </a:r>
            <a:endParaRPr>
              <a:solidFill>
                <a:srgbClr val="999999"/>
              </a:solidFill>
            </a:endParaRPr>
          </a:p>
          <a:p>
            <a:pPr indent="0" lvl="0" marL="0" rtl="0" algn="l">
              <a:spcBef>
                <a:spcPts val="600"/>
              </a:spcBef>
              <a:spcAft>
                <a:spcPts val="0"/>
              </a:spcAft>
              <a:buNone/>
            </a:pPr>
            <a:r>
              <a:rPr lang="en">
                <a:solidFill>
                  <a:srgbClr val="999999"/>
                </a:solidFill>
              </a:rPr>
              <a:t>Course Reflections</a:t>
            </a:r>
            <a:endParaRPr>
              <a:solidFill>
                <a:srgbClr val="999999"/>
              </a:solidFill>
            </a:endParaRPr>
          </a:p>
        </p:txBody>
      </p:sp>
      <p:sp>
        <p:nvSpPr>
          <p:cNvPr id="155" name="Google Shape;155;p25"/>
          <p:cNvSpPr txBox="1"/>
          <p:nvPr>
            <p:ph type="title"/>
          </p:nvPr>
        </p:nvSpPr>
        <p:spPr>
          <a:xfrm>
            <a:off x="177925" y="2003300"/>
            <a:ext cx="4038000" cy="2037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61B in 12 Minutes or Less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p43"/>
          <p:cNvSpPr txBox="1"/>
          <p:nvPr>
            <p:ph type="title"/>
          </p:nvPr>
        </p:nvSpPr>
        <p:spPr>
          <a:xfrm>
            <a:off x="0" y="0"/>
            <a:ext cx="85206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Supporting Experiment for “Everyone Can Do Well”</a:t>
            </a:r>
            <a:endParaRPr/>
          </a:p>
        </p:txBody>
      </p:sp>
      <p:sp>
        <p:nvSpPr>
          <p:cNvPr id="411" name="Google Shape;411;p43"/>
          <p:cNvSpPr txBox="1"/>
          <p:nvPr>
            <p:ph idx="1" type="body"/>
          </p:nvPr>
        </p:nvSpPr>
        <p:spPr>
          <a:xfrm>
            <a:off x="107044" y="402200"/>
            <a:ext cx="8520600" cy="34164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In Sp16, Josh gave students the option to fail intentionally to retake the course.</a:t>
            </a:r>
            <a:endParaRPr/>
          </a:p>
          <a:p>
            <a:pPr indent="-342900" lvl="0" marL="457200" rtl="0" algn="l">
              <a:spcBef>
                <a:spcPts val="600"/>
              </a:spcBef>
              <a:spcAft>
                <a:spcPts val="0"/>
              </a:spcAft>
              <a:buSzPts val="1800"/>
              <a:buChar char="●"/>
            </a:pPr>
            <a:r>
              <a:rPr lang="en"/>
              <a:t>On average, students were 2.5 letter grades higher the second time, e.g. someone in the middle of the B range got an A the second time. </a:t>
            </a:r>
            <a:endParaRPr/>
          </a:p>
          <a:p>
            <a:pPr indent="0" lvl="0" marL="0" rtl="0" algn="l">
              <a:spcBef>
                <a:spcPts val="600"/>
              </a:spcBef>
              <a:spcAft>
                <a:spcPts val="0"/>
              </a:spcAft>
              <a:buNone/>
            </a:pPr>
            <a:r>
              <a:t/>
            </a:r>
            <a:endParaRPr/>
          </a:p>
          <a:p>
            <a:pPr indent="0" lvl="0" marL="0" rtl="0" algn="l">
              <a:spcBef>
                <a:spcPts val="600"/>
              </a:spcBef>
              <a:spcAft>
                <a:spcPts val="0"/>
              </a:spcAft>
              <a:buNone/>
            </a:pPr>
            <a:r>
              <a:rPr lang="en"/>
              <a:t>My interpretation: Even if you're not on pace for the grade you want, </a:t>
            </a:r>
            <a:r>
              <a:rPr b="1" lang="en"/>
              <a:t>you have learned a lot from this course</a:t>
            </a:r>
            <a:r>
              <a:rPr lang="en"/>
              <a:t>. That foundation will make it much easier to relearn the course material at a later time.</a:t>
            </a:r>
            <a:endParaRPr/>
          </a:p>
          <a:p>
            <a:pPr indent="0" lvl="0" marL="0" rtl="0" algn="l">
              <a:spcBef>
                <a:spcPts val="600"/>
              </a:spcBef>
              <a:spcAft>
                <a:spcPts val="0"/>
              </a:spcAft>
              <a:buNone/>
            </a:pPr>
            <a:r>
              <a:t/>
            </a:r>
            <a:endParaRPr/>
          </a:p>
          <a:p>
            <a:pPr indent="0" lvl="0" marL="0" rtl="0" algn="l">
              <a:spcBef>
                <a:spcPts val="600"/>
              </a:spcBef>
              <a:spcAft>
                <a:spcPts val="0"/>
              </a:spcAft>
              <a:buNone/>
            </a:pPr>
            <a:r>
              <a:rPr lang="en"/>
              <a:t>Bottom line: You’re capable of achieving more than you might think possible.</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sp>
        <p:nvSpPr>
          <p:cNvPr id="416" name="Google Shape;416;p44"/>
          <p:cNvSpPr txBox="1"/>
          <p:nvPr>
            <p:ph type="title"/>
          </p:nvPr>
        </p:nvSpPr>
        <p:spPr>
          <a:xfrm>
            <a:off x="0" y="0"/>
            <a:ext cx="85206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core "goal" of 61B</a:t>
            </a:r>
            <a:endParaRPr/>
          </a:p>
        </p:txBody>
      </p:sp>
      <p:sp>
        <p:nvSpPr>
          <p:cNvPr id="417" name="Google Shape;417;p44"/>
          <p:cNvSpPr txBox="1"/>
          <p:nvPr>
            <p:ph idx="1" type="body"/>
          </p:nvPr>
        </p:nvSpPr>
        <p:spPr>
          <a:xfrm>
            <a:off x="107044" y="402200"/>
            <a:ext cx="8520600" cy="34164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Ultimately, 61A's main goal was to teach you </a:t>
            </a:r>
            <a:r>
              <a:rPr i="1" lang="en"/>
              <a:t>how</a:t>
            </a:r>
            <a:r>
              <a:rPr lang="en"/>
              <a:t> to program:</a:t>
            </a:r>
            <a:endParaRPr/>
          </a:p>
          <a:p>
            <a:pPr indent="-342900" lvl="0" marL="457200" rtl="0" algn="l">
              <a:spcBef>
                <a:spcPts val="600"/>
              </a:spcBef>
              <a:spcAft>
                <a:spcPts val="0"/>
              </a:spcAft>
              <a:buSzPts val="1800"/>
              <a:buChar char="●"/>
            </a:pPr>
            <a:r>
              <a:rPr lang="en"/>
              <a:t>Go from problem description to a code solution</a:t>
            </a:r>
            <a:endParaRPr/>
          </a:p>
          <a:p>
            <a:pPr indent="0" lvl="0" marL="0" rtl="0" algn="l">
              <a:spcBef>
                <a:spcPts val="600"/>
              </a:spcBef>
              <a:spcAft>
                <a:spcPts val="0"/>
              </a:spcAft>
              <a:buNone/>
            </a:pPr>
            <a:r>
              <a:rPr lang="en"/>
              <a:t>61B's goal is to teach you </a:t>
            </a:r>
            <a:r>
              <a:rPr i="1" lang="en"/>
              <a:t>why</a:t>
            </a:r>
            <a:r>
              <a:rPr lang="en"/>
              <a:t> you program:</a:t>
            </a:r>
            <a:endParaRPr/>
          </a:p>
          <a:p>
            <a:pPr indent="-342900" lvl="0" marL="457200" rtl="0" algn="l">
              <a:spcBef>
                <a:spcPts val="600"/>
              </a:spcBef>
              <a:spcAft>
                <a:spcPts val="0"/>
              </a:spcAft>
              <a:buSzPts val="1800"/>
              <a:buChar char="●"/>
            </a:pPr>
            <a:r>
              <a:rPr lang="en"/>
              <a:t>You have a problem, and you need to decide that code is the best way to solve that problem</a:t>
            </a:r>
            <a:endParaRPr/>
          </a:p>
          <a:p>
            <a:pPr indent="0" lvl="0" marL="0" rtl="0" algn="l">
              <a:spcBef>
                <a:spcPts val="600"/>
              </a:spcBef>
              <a:spcAft>
                <a:spcPts val="0"/>
              </a:spcAft>
              <a:buNone/>
            </a:pPr>
            <a:r>
              <a:rPr lang="en"/>
              <a:t>61C and 170 mainly focus on making the code you write </a:t>
            </a:r>
            <a:r>
              <a:rPr i="1" lang="en"/>
              <a:t>efficient</a:t>
            </a:r>
            <a:r>
              <a:rPr lang="en"/>
              <a:t> (170 by focusing on the theoretical algorithm design, and 61C by focusing on the reality of how a physical computer works).</a:t>
            </a:r>
            <a:endParaRPr/>
          </a:p>
          <a:p>
            <a:pPr indent="0" lvl="0" marL="0" rtl="0" algn="l">
              <a:spcBef>
                <a:spcPts val="600"/>
              </a:spcBef>
              <a:spcAft>
                <a:spcPts val="0"/>
              </a:spcAft>
              <a:buNone/>
            </a:pPr>
            <a:r>
              <a:rPr lang="en"/>
              <a:t>After that, most classes in the CS major focus on one tiny facet of CS (specialization)</a:t>
            </a:r>
            <a:endParaRPr/>
          </a:p>
          <a:p>
            <a:pPr indent="0" lvl="0" marL="0" rtl="0" algn="l">
              <a:spcBef>
                <a:spcPts val="600"/>
              </a:spcBef>
              <a:spcAft>
                <a:spcPts val="0"/>
              </a:spcAft>
              <a:buClr>
                <a:schemeClr val="dk1"/>
              </a:buClr>
              <a:buSzPts val="1100"/>
              <a:buFont typeface="Arial"/>
              <a:buNone/>
            </a:pPr>
            <a:r>
              <a:rPr lang="en"/>
              <a:t>At this point, you have everything you need to build whatever you want from code.</a:t>
            </a:r>
            <a:endParaRPr/>
          </a:p>
          <a:p>
            <a:pPr indent="0" lvl="0" marL="0" rtl="0" algn="l">
              <a:spcBef>
                <a:spcPts val="600"/>
              </a:spcBef>
              <a:spcAft>
                <a:spcPts val="0"/>
              </a:spcAft>
              <a:buNone/>
            </a:pPr>
            <a:r>
              <a:rPr b="1" lang="en"/>
              <a:t>The best way to learn CS from now is to make something by yourself, and to play with code.</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sp>
        <p:nvSpPr>
          <p:cNvPr id="422" name="Google Shape;422;p45"/>
          <p:cNvSpPr txBox="1"/>
          <p:nvPr>
            <p:ph type="title"/>
          </p:nvPr>
        </p:nvSpPr>
        <p:spPr>
          <a:xfrm>
            <a:off x="0" y="0"/>
            <a:ext cx="85206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to have fun with CS: Competitive Programming and CTFs (Links in Speaker Notes)</a:t>
            </a:r>
            <a:endParaRPr/>
          </a:p>
        </p:txBody>
      </p:sp>
      <p:pic>
        <p:nvPicPr>
          <p:cNvPr id="423" name="Google Shape;423;p45"/>
          <p:cNvPicPr preferRelativeResize="0"/>
          <p:nvPr/>
        </p:nvPicPr>
        <p:blipFill>
          <a:blip r:embed="rId3">
            <a:alphaModFix/>
          </a:blip>
          <a:stretch>
            <a:fillRect/>
          </a:stretch>
        </p:blipFill>
        <p:spPr>
          <a:xfrm>
            <a:off x="152400" y="546000"/>
            <a:ext cx="2143125" cy="790575"/>
          </a:xfrm>
          <a:prstGeom prst="rect">
            <a:avLst/>
          </a:prstGeom>
          <a:noFill/>
          <a:ln>
            <a:noFill/>
          </a:ln>
        </p:spPr>
      </p:pic>
      <p:pic>
        <p:nvPicPr>
          <p:cNvPr id="424" name="Google Shape;424;p45"/>
          <p:cNvPicPr preferRelativeResize="0"/>
          <p:nvPr/>
        </p:nvPicPr>
        <p:blipFill>
          <a:blip r:embed="rId4">
            <a:alphaModFix/>
          </a:blip>
          <a:stretch>
            <a:fillRect/>
          </a:stretch>
        </p:blipFill>
        <p:spPr>
          <a:xfrm>
            <a:off x="152400" y="1488975"/>
            <a:ext cx="2105025" cy="695325"/>
          </a:xfrm>
          <a:prstGeom prst="rect">
            <a:avLst/>
          </a:prstGeom>
          <a:noFill/>
          <a:ln>
            <a:noFill/>
          </a:ln>
        </p:spPr>
      </p:pic>
      <p:pic>
        <p:nvPicPr>
          <p:cNvPr id="425" name="Google Shape;425;p45"/>
          <p:cNvPicPr preferRelativeResize="0"/>
          <p:nvPr/>
        </p:nvPicPr>
        <p:blipFill>
          <a:blip r:embed="rId5">
            <a:alphaModFix/>
          </a:blip>
          <a:stretch>
            <a:fillRect/>
          </a:stretch>
        </p:blipFill>
        <p:spPr>
          <a:xfrm>
            <a:off x="2447925" y="546000"/>
            <a:ext cx="3362325" cy="581025"/>
          </a:xfrm>
          <a:prstGeom prst="rect">
            <a:avLst/>
          </a:prstGeom>
          <a:noFill/>
          <a:ln>
            <a:noFill/>
          </a:ln>
        </p:spPr>
      </p:pic>
      <p:pic>
        <p:nvPicPr>
          <p:cNvPr id="426" name="Google Shape;426;p45"/>
          <p:cNvPicPr preferRelativeResize="0"/>
          <p:nvPr/>
        </p:nvPicPr>
        <p:blipFill>
          <a:blip r:embed="rId6">
            <a:alphaModFix/>
          </a:blip>
          <a:stretch>
            <a:fillRect/>
          </a:stretch>
        </p:blipFill>
        <p:spPr>
          <a:xfrm>
            <a:off x="2447925" y="1279425"/>
            <a:ext cx="3533775" cy="876300"/>
          </a:xfrm>
          <a:prstGeom prst="rect">
            <a:avLst/>
          </a:prstGeom>
          <a:noFill/>
          <a:ln>
            <a:noFill/>
          </a:ln>
        </p:spPr>
      </p:pic>
      <p:pic>
        <p:nvPicPr>
          <p:cNvPr id="427" name="Google Shape;427;p45"/>
          <p:cNvPicPr preferRelativeResize="0"/>
          <p:nvPr/>
        </p:nvPicPr>
        <p:blipFill>
          <a:blip r:embed="rId7">
            <a:alphaModFix/>
          </a:blip>
          <a:stretch>
            <a:fillRect/>
          </a:stretch>
        </p:blipFill>
        <p:spPr>
          <a:xfrm>
            <a:off x="152400" y="2336700"/>
            <a:ext cx="4667250" cy="600075"/>
          </a:xfrm>
          <a:prstGeom prst="rect">
            <a:avLst/>
          </a:prstGeom>
          <a:noFill/>
          <a:ln>
            <a:noFill/>
          </a:ln>
        </p:spPr>
      </p:pic>
      <p:pic>
        <p:nvPicPr>
          <p:cNvPr id="428" name="Google Shape;428;p45"/>
          <p:cNvPicPr preferRelativeResize="0"/>
          <p:nvPr/>
        </p:nvPicPr>
        <p:blipFill>
          <a:blip r:embed="rId8">
            <a:alphaModFix/>
          </a:blip>
          <a:stretch>
            <a:fillRect/>
          </a:stretch>
        </p:blipFill>
        <p:spPr>
          <a:xfrm>
            <a:off x="152400" y="3089175"/>
            <a:ext cx="6562725" cy="1657350"/>
          </a:xfrm>
          <a:prstGeom prst="rect">
            <a:avLst/>
          </a:prstGeom>
          <a:noFill/>
          <a:ln>
            <a:noFill/>
          </a:ln>
        </p:spPr>
      </p:pic>
      <p:pic>
        <p:nvPicPr>
          <p:cNvPr id="429" name="Google Shape;429;p45"/>
          <p:cNvPicPr preferRelativeResize="0"/>
          <p:nvPr/>
        </p:nvPicPr>
        <p:blipFill>
          <a:blip r:embed="rId9">
            <a:alphaModFix/>
          </a:blip>
          <a:stretch>
            <a:fillRect/>
          </a:stretch>
        </p:blipFill>
        <p:spPr>
          <a:xfrm>
            <a:off x="6867525" y="546000"/>
            <a:ext cx="1819275" cy="5048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sp>
        <p:nvSpPr>
          <p:cNvPr id="434" name="Google Shape;434;p46"/>
          <p:cNvSpPr txBox="1"/>
          <p:nvPr>
            <p:ph type="title"/>
          </p:nvPr>
        </p:nvSpPr>
        <p:spPr>
          <a:xfrm>
            <a:off x="0" y="0"/>
            <a:ext cx="85206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to have fun with CS: Programming Video Games</a:t>
            </a:r>
            <a:endParaRPr/>
          </a:p>
        </p:txBody>
      </p:sp>
      <p:pic>
        <p:nvPicPr>
          <p:cNvPr id="435" name="Google Shape;435;p46"/>
          <p:cNvPicPr preferRelativeResize="0"/>
          <p:nvPr/>
        </p:nvPicPr>
        <p:blipFill>
          <a:blip r:embed="rId3">
            <a:alphaModFix/>
          </a:blip>
          <a:stretch>
            <a:fillRect/>
          </a:stretch>
        </p:blipFill>
        <p:spPr>
          <a:xfrm>
            <a:off x="152400" y="546000"/>
            <a:ext cx="5810250" cy="1181100"/>
          </a:xfrm>
          <a:prstGeom prst="rect">
            <a:avLst/>
          </a:prstGeom>
          <a:noFill/>
          <a:ln>
            <a:noFill/>
          </a:ln>
        </p:spPr>
      </p:pic>
      <p:pic>
        <p:nvPicPr>
          <p:cNvPr id="436" name="Google Shape;436;p46"/>
          <p:cNvPicPr preferRelativeResize="0"/>
          <p:nvPr/>
        </p:nvPicPr>
        <p:blipFill>
          <a:blip r:embed="rId4">
            <a:alphaModFix/>
          </a:blip>
          <a:stretch>
            <a:fillRect/>
          </a:stretch>
        </p:blipFill>
        <p:spPr>
          <a:xfrm>
            <a:off x="3950250" y="1727100"/>
            <a:ext cx="4886625" cy="1303100"/>
          </a:xfrm>
          <a:prstGeom prst="rect">
            <a:avLst/>
          </a:prstGeom>
          <a:noFill/>
          <a:ln>
            <a:noFill/>
          </a:ln>
        </p:spPr>
      </p:pic>
      <p:pic>
        <p:nvPicPr>
          <p:cNvPr id="437" name="Google Shape;437;p46"/>
          <p:cNvPicPr preferRelativeResize="0"/>
          <p:nvPr/>
        </p:nvPicPr>
        <p:blipFill>
          <a:blip r:embed="rId5">
            <a:alphaModFix/>
          </a:blip>
          <a:stretch>
            <a:fillRect/>
          </a:stretch>
        </p:blipFill>
        <p:spPr>
          <a:xfrm>
            <a:off x="152400" y="3182600"/>
            <a:ext cx="3733800" cy="9620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sp>
        <p:nvSpPr>
          <p:cNvPr id="442" name="Google Shape;442;p47"/>
          <p:cNvSpPr txBox="1"/>
          <p:nvPr>
            <p:ph type="title"/>
          </p:nvPr>
        </p:nvSpPr>
        <p:spPr>
          <a:xfrm>
            <a:off x="0" y="0"/>
            <a:ext cx="85206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to have fun with CS: Hackathons (https://www.calhacks.io/)</a:t>
            </a:r>
            <a:endParaRPr/>
          </a:p>
        </p:txBody>
      </p:sp>
      <p:pic>
        <p:nvPicPr>
          <p:cNvPr id="443" name="Google Shape;443;p47"/>
          <p:cNvPicPr preferRelativeResize="0"/>
          <p:nvPr/>
        </p:nvPicPr>
        <p:blipFill>
          <a:blip r:embed="rId3">
            <a:alphaModFix/>
          </a:blip>
          <a:stretch>
            <a:fillRect/>
          </a:stretch>
        </p:blipFill>
        <p:spPr>
          <a:xfrm>
            <a:off x="152400" y="546000"/>
            <a:ext cx="8175719" cy="4445101"/>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sp>
        <p:nvSpPr>
          <p:cNvPr id="448" name="Google Shape;448;p48"/>
          <p:cNvSpPr txBox="1"/>
          <p:nvPr>
            <p:ph type="title"/>
          </p:nvPr>
        </p:nvSpPr>
        <p:spPr>
          <a:xfrm>
            <a:off x="0" y="0"/>
            <a:ext cx="85206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Your Life</a:t>
            </a:r>
            <a:endParaRPr/>
          </a:p>
        </p:txBody>
      </p:sp>
      <p:sp>
        <p:nvSpPr>
          <p:cNvPr id="449" name="Google Shape;449;p48"/>
          <p:cNvSpPr txBox="1"/>
          <p:nvPr>
            <p:ph idx="1" type="body"/>
          </p:nvPr>
        </p:nvSpPr>
        <p:spPr>
          <a:xfrm>
            <a:off x="107044" y="402200"/>
            <a:ext cx="8520600" cy="34164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Two long-term questions:</a:t>
            </a:r>
            <a:endParaRPr/>
          </a:p>
          <a:p>
            <a:pPr indent="-342900" lvl="0" marL="457200" rtl="0" algn="l">
              <a:spcBef>
                <a:spcPts val="600"/>
              </a:spcBef>
              <a:spcAft>
                <a:spcPts val="0"/>
              </a:spcAft>
              <a:buSzPts val="1800"/>
              <a:buChar char="●"/>
            </a:pPr>
            <a:r>
              <a:rPr lang="en"/>
              <a:t>What am I capable of achieving?</a:t>
            </a:r>
            <a:endParaRPr/>
          </a:p>
          <a:p>
            <a:pPr indent="-342900" lvl="1" marL="914400" rtl="0" algn="l">
              <a:spcBef>
                <a:spcPts val="600"/>
              </a:spcBef>
              <a:spcAft>
                <a:spcPts val="0"/>
              </a:spcAft>
              <a:buSzPts val="1800"/>
              <a:buChar char="○"/>
            </a:pPr>
            <a:r>
              <a:rPr lang="en"/>
              <a:t>Almost anything given time and motivation</a:t>
            </a:r>
            <a:endParaRPr/>
          </a:p>
          <a:p>
            <a:pPr indent="-342900" lvl="0" marL="457200" rtl="0" algn="l">
              <a:spcBef>
                <a:spcPts val="600"/>
              </a:spcBef>
              <a:spcAft>
                <a:spcPts val="0"/>
              </a:spcAft>
              <a:buSzPts val="1800"/>
              <a:buChar char="●"/>
            </a:pPr>
            <a:r>
              <a:rPr lang="en"/>
              <a:t>What should I do with my life?</a:t>
            </a:r>
            <a:endParaRPr/>
          </a:p>
          <a:p>
            <a:pPr indent="-342900" lvl="1" marL="914400" rtl="0" algn="l">
              <a:spcBef>
                <a:spcPts val="600"/>
              </a:spcBef>
              <a:spcAft>
                <a:spcPts val="0"/>
              </a:spcAft>
              <a:buSzPts val="1800"/>
              <a:buChar char="○"/>
            </a:pPr>
            <a:r>
              <a:rPr lang="en"/>
              <a:t>You will be in high demand by everyone.</a:t>
            </a:r>
            <a:endParaRPr/>
          </a:p>
          <a:p>
            <a:pPr indent="-342900" lvl="1" marL="914400" rtl="0" algn="l">
              <a:spcBef>
                <a:spcPts val="600"/>
              </a:spcBef>
              <a:spcAft>
                <a:spcPts val="0"/>
              </a:spcAft>
              <a:buSzPts val="1800"/>
              <a:buChar char="○"/>
            </a:pPr>
            <a:r>
              <a:rPr lang="en"/>
              <a:t>Your skills will enable you to affect the world, possibly profoundly.</a:t>
            </a:r>
            <a:endParaRPr/>
          </a:p>
          <a:p>
            <a:pPr indent="0" lvl="0" marL="0" rtl="0" algn="l">
              <a:spcBef>
                <a:spcPts val="600"/>
              </a:spcBef>
              <a:spcAft>
                <a:spcPts val="0"/>
              </a:spcAft>
              <a:buNone/>
            </a:pPr>
            <a:r>
              <a:t/>
            </a:r>
            <a:endParaRPr/>
          </a:p>
          <a:p>
            <a:pPr indent="0" lvl="0" marL="0" rtl="0" algn="l">
              <a:spcBef>
                <a:spcPts val="600"/>
              </a:spcBef>
              <a:spcAft>
                <a:spcPts val="0"/>
              </a:spcAft>
              <a:buNone/>
            </a:pPr>
            <a:r>
              <a:rPr lang="en"/>
              <a:t>Technology will continually to radically reshape the way we live our lives.</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 name="Shape 453"/>
        <p:cNvGrpSpPr/>
        <p:nvPr/>
      </p:nvGrpSpPr>
      <p:grpSpPr>
        <a:xfrm>
          <a:off x="0" y="0"/>
          <a:ext cx="0" cy="0"/>
          <a:chOff x="0" y="0"/>
          <a:chExt cx="0" cy="0"/>
        </a:xfrm>
      </p:grpSpPr>
      <p:pic>
        <p:nvPicPr>
          <p:cNvPr descr="Autonomous Intersection Management (AIM) is a new intersection control protocol that exploits autonomous vehicles' extraordinary capabilities of control, sensing, and communication to make traffic management at intersections much more efficient than traditional control mechanisms such as traffic signals and stop signs. This video illustrates the principle behind this new traffic control protocol and demonstrates its potential using Marvin, the autonomous vehicle developed at the University of Texas at Austin." id="454" name="Google Shape;454;p49" title="Autonomous Intersection Management: Traffic Control for the Future">
            <a:hlinkClick r:id="rId3"/>
          </p:cNvPr>
          <p:cNvPicPr preferRelativeResize="0"/>
          <p:nvPr/>
        </p:nvPicPr>
        <p:blipFill>
          <a:blip r:embed="rId4">
            <a:alphaModFix/>
          </a:blip>
          <a:stretch>
            <a:fillRect/>
          </a:stretch>
        </p:blipFill>
        <p:spPr>
          <a:xfrm>
            <a:off x="1107625" y="1608925"/>
            <a:ext cx="4572000" cy="3429000"/>
          </a:xfrm>
          <a:prstGeom prst="rect">
            <a:avLst/>
          </a:prstGeom>
          <a:noFill/>
          <a:ln>
            <a:noFill/>
          </a:ln>
        </p:spPr>
      </p:pic>
      <p:sp>
        <p:nvSpPr>
          <p:cNvPr id="455" name="Google Shape;455;p49"/>
          <p:cNvSpPr txBox="1"/>
          <p:nvPr>
            <p:ph type="title"/>
          </p:nvPr>
        </p:nvSpPr>
        <p:spPr>
          <a:xfrm>
            <a:off x="0" y="0"/>
            <a:ext cx="85206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Choices (Yup)</a:t>
            </a:r>
            <a:endParaRPr/>
          </a:p>
        </p:txBody>
      </p:sp>
      <p:sp>
        <p:nvSpPr>
          <p:cNvPr id="456" name="Google Shape;456;p49"/>
          <p:cNvSpPr txBox="1"/>
          <p:nvPr>
            <p:ph idx="1" type="body"/>
          </p:nvPr>
        </p:nvSpPr>
        <p:spPr>
          <a:xfrm>
            <a:off x="107044" y="402200"/>
            <a:ext cx="8520600" cy="34164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How you use your skills is up to you.</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pic>
        <p:nvPicPr>
          <p:cNvPr id="461" name="Google Shape;461;p50"/>
          <p:cNvPicPr preferRelativeResize="0"/>
          <p:nvPr/>
        </p:nvPicPr>
        <p:blipFill>
          <a:blip r:embed="rId3">
            <a:alphaModFix/>
          </a:blip>
          <a:stretch>
            <a:fillRect/>
          </a:stretch>
        </p:blipFill>
        <p:spPr>
          <a:xfrm>
            <a:off x="1069125" y="1565350"/>
            <a:ext cx="4704425" cy="3530725"/>
          </a:xfrm>
          <a:prstGeom prst="rect">
            <a:avLst/>
          </a:prstGeom>
          <a:noFill/>
          <a:ln>
            <a:noFill/>
          </a:ln>
        </p:spPr>
      </p:pic>
      <p:sp>
        <p:nvSpPr>
          <p:cNvPr id="462" name="Google Shape;462;p50"/>
          <p:cNvSpPr txBox="1"/>
          <p:nvPr>
            <p:ph type="title"/>
          </p:nvPr>
        </p:nvSpPr>
        <p:spPr>
          <a:xfrm>
            <a:off x="0" y="0"/>
            <a:ext cx="85206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Choices (Yup)</a:t>
            </a:r>
            <a:endParaRPr/>
          </a:p>
        </p:txBody>
      </p:sp>
      <p:sp>
        <p:nvSpPr>
          <p:cNvPr id="463" name="Google Shape;463;p50"/>
          <p:cNvSpPr txBox="1"/>
          <p:nvPr>
            <p:ph idx="1" type="body"/>
          </p:nvPr>
        </p:nvSpPr>
        <p:spPr>
          <a:xfrm>
            <a:off x="107044" y="402200"/>
            <a:ext cx="8520600" cy="34164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How you use your skills is up to you.</a:t>
            </a:r>
            <a:endParaRPr/>
          </a:p>
        </p:txBody>
      </p:sp>
      <p:pic>
        <p:nvPicPr>
          <p:cNvPr id="464" name="Google Shape;464;p50"/>
          <p:cNvPicPr preferRelativeResize="0"/>
          <p:nvPr/>
        </p:nvPicPr>
        <p:blipFill>
          <a:blip r:embed="rId4">
            <a:alphaModFix/>
          </a:blip>
          <a:stretch>
            <a:fillRect/>
          </a:stretch>
        </p:blipFill>
        <p:spPr>
          <a:xfrm>
            <a:off x="164324" y="1169725"/>
            <a:ext cx="2517148" cy="2091626"/>
          </a:xfrm>
          <a:prstGeom prst="rect">
            <a:avLst/>
          </a:prstGeom>
          <a:noFill/>
          <a:ln>
            <a:noFill/>
          </a:ln>
        </p:spPr>
      </p:pic>
      <p:pic>
        <p:nvPicPr>
          <p:cNvPr id="465" name="Google Shape;465;p50"/>
          <p:cNvPicPr preferRelativeResize="0"/>
          <p:nvPr/>
        </p:nvPicPr>
        <p:blipFill>
          <a:blip r:embed="rId5">
            <a:alphaModFix/>
          </a:blip>
          <a:stretch>
            <a:fillRect/>
          </a:stretch>
        </p:blipFill>
        <p:spPr>
          <a:xfrm>
            <a:off x="4067800" y="2509013"/>
            <a:ext cx="2366925" cy="1487775"/>
          </a:xfrm>
          <a:prstGeom prst="rect">
            <a:avLst/>
          </a:prstGeom>
          <a:noFill/>
          <a:ln>
            <a:noFill/>
          </a:ln>
        </p:spPr>
      </p:pic>
      <p:pic>
        <p:nvPicPr>
          <p:cNvPr id="466" name="Google Shape;466;p50"/>
          <p:cNvPicPr preferRelativeResize="0"/>
          <p:nvPr/>
        </p:nvPicPr>
        <p:blipFill>
          <a:blip r:embed="rId6">
            <a:alphaModFix/>
          </a:blip>
          <a:stretch>
            <a:fillRect/>
          </a:stretch>
        </p:blipFill>
        <p:spPr>
          <a:xfrm>
            <a:off x="6190701" y="128075"/>
            <a:ext cx="2197199" cy="4879324"/>
          </a:xfrm>
          <a:prstGeom prst="rect">
            <a:avLst/>
          </a:prstGeom>
          <a:noFill/>
          <a:ln>
            <a:noFill/>
          </a:ln>
        </p:spPr>
      </p:pic>
      <p:pic>
        <p:nvPicPr>
          <p:cNvPr id="467" name="Google Shape;467;p50"/>
          <p:cNvPicPr preferRelativeResize="0"/>
          <p:nvPr/>
        </p:nvPicPr>
        <p:blipFill>
          <a:blip r:embed="rId7">
            <a:alphaModFix/>
          </a:blip>
          <a:stretch>
            <a:fillRect/>
          </a:stretch>
        </p:blipFill>
        <p:spPr>
          <a:xfrm>
            <a:off x="3086499" y="1199225"/>
            <a:ext cx="2756823" cy="203262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4"/>
                                        </p:tgtEl>
                                        <p:attrNameLst>
                                          <p:attrName>style.visibility</p:attrName>
                                        </p:attrNameLst>
                                      </p:cBhvr>
                                      <p:to>
                                        <p:strVal val="visible"/>
                                      </p:to>
                                    </p:set>
                                    <p:animEffect filter="fade" transition="in">
                                      <p:cBhvr>
                                        <p:cTn dur="1"/>
                                        <p:tgtEl>
                                          <p:spTgt spid="46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5"/>
                                        </p:tgtEl>
                                        <p:attrNameLst>
                                          <p:attrName>style.visibility</p:attrName>
                                        </p:attrNameLst>
                                      </p:cBhvr>
                                      <p:to>
                                        <p:strVal val="visible"/>
                                      </p:to>
                                    </p:set>
                                    <p:animEffect filter="fade" transition="in">
                                      <p:cBhvr>
                                        <p:cTn dur="1"/>
                                        <p:tgtEl>
                                          <p:spTgt spid="46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7"/>
                                        </p:tgtEl>
                                        <p:attrNameLst>
                                          <p:attrName>style.visibility</p:attrName>
                                        </p:attrNameLst>
                                      </p:cBhvr>
                                      <p:to>
                                        <p:strVal val="visible"/>
                                      </p:to>
                                    </p:set>
                                    <p:animEffect filter="fade" transition="in">
                                      <p:cBhvr>
                                        <p:cTn dur="1"/>
                                        <p:tgtEl>
                                          <p:spTgt spid="46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sp>
        <p:nvSpPr>
          <p:cNvPr id="472" name="Google Shape;472;p51"/>
          <p:cNvSpPr txBox="1"/>
          <p:nvPr>
            <p:ph type="title"/>
          </p:nvPr>
        </p:nvSpPr>
        <p:spPr>
          <a:xfrm>
            <a:off x="0" y="0"/>
            <a:ext cx="85206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Using Your Powers for Good</a:t>
            </a:r>
            <a:endParaRPr/>
          </a:p>
        </p:txBody>
      </p:sp>
      <p:sp>
        <p:nvSpPr>
          <p:cNvPr id="473" name="Google Shape;473;p51"/>
          <p:cNvSpPr txBox="1"/>
          <p:nvPr>
            <p:ph idx="1" type="body"/>
          </p:nvPr>
        </p:nvSpPr>
        <p:spPr>
          <a:xfrm>
            <a:off x="107044" y="402200"/>
            <a:ext cx="8520600" cy="3416400"/>
          </a:xfrm>
          <a:prstGeom prst="rect">
            <a:avLst/>
          </a:prstGeom>
        </p:spPr>
        <p:txBody>
          <a:bodyPr anchorCtr="0" anchor="t" bIns="91425" lIns="91425" spcFirstLastPara="1" rIns="91425" wrap="square" tIns="91425">
            <a:noAutofit/>
          </a:bodyPr>
          <a:lstStyle/>
          <a:p>
            <a:pPr indent="0" lvl="0" marL="0" marR="0" rtl="0" algn="l">
              <a:lnSpc>
                <a:spcPct val="100000"/>
              </a:lnSpc>
              <a:spcBef>
                <a:spcPts val="600"/>
              </a:spcBef>
              <a:spcAft>
                <a:spcPts val="0"/>
              </a:spcAft>
              <a:buNone/>
            </a:pPr>
            <a:r>
              <a:rPr lang="en"/>
              <a:t>My request: Use your superpowers in a way that is a net positive for the lives of your fellow humans.</a:t>
            </a:r>
            <a:endParaRPr/>
          </a:p>
          <a:p>
            <a:pPr indent="-342900" lvl="0" marL="457200" marR="0" rtl="0" algn="l">
              <a:lnSpc>
                <a:spcPct val="100000"/>
              </a:lnSpc>
              <a:spcBef>
                <a:spcPts val="600"/>
              </a:spcBef>
              <a:spcAft>
                <a:spcPts val="0"/>
              </a:spcAft>
              <a:buSzPts val="1800"/>
              <a:buChar char="●"/>
            </a:pPr>
            <a:r>
              <a:rPr lang="en"/>
              <a:t>I’m not saying that you must work for relatively low wages to uplift the downtrodden (though that’d be great, of course).</a:t>
            </a:r>
            <a:endParaRPr/>
          </a:p>
          <a:p>
            <a:pPr indent="-342900" lvl="0" marL="457200" marR="0" rtl="0" algn="l">
              <a:lnSpc>
                <a:spcPct val="100000"/>
              </a:lnSpc>
              <a:spcBef>
                <a:spcPts val="0"/>
              </a:spcBef>
              <a:spcAft>
                <a:spcPts val="0"/>
              </a:spcAft>
              <a:buSzPts val="1800"/>
              <a:buChar char="●"/>
            </a:pPr>
            <a:r>
              <a:rPr lang="en"/>
              <a:t>…. but keep in mind that your work will profoundly affect the world.</a:t>
            </a:r>
            <a:endParaRPr/>
          </a:p>
          <a:p>
            <a:pPr indent="0" lvl="0" marL="0" marR="0" rtl="0" algn="l">
              <a:lnSpc>
                <a:spcPct val="100000"/>
              </a:lnSpc>
              <a:spcBef>
                <a:spcPts val="600"/>
              </a:spcBef>
              <a:spcAft>
                <a:spcPts val="0"/>
              </a:spcAft>
              <a:buNone/>
            </a:pPr>
            <a:r>
              <a:t/>
            </a:r>
            <a:endParaRPr/>
          </a:p>
          <a:p>
            <a:pPr indent="0" lvl="0" marL="0" marR="0" rtl="0" algn="l">
              <a:lnSpc>
                <a:spcPct val="100000"/>
              </a:lnSpc>
              <a:spcBef>
                <a:spcPts val="600"/>
              </a:spcBef>
              <a:spcAft>
                <a:spcPts val="0"/>
              </a:spcAft>
              <a:buNone/>
            </a:pPr>
            <a:r>
              <a:t/>
            </a:r>
            <a:endParaRPr/>
          </a:p>
          <a:p>
            <a:pPr indent="0" lvl="0" marL="0" marR="0" rtl="0" algn="l">
              <a:lnSpc>
                <a:spcPct val="100000"/>
              </a:lnSpc>
              <a:spcBef>
                <a:spcPts val="600"/>
              </a:spcBef>
              <a:spcAft>
                <a:spcPts val="0"/>
              </a:spcAft>
              <a:buNone/>
            </a:pPr>
            <a:r>
              <a:rPr lang="en"/>
              <a:t>(Wanna talk about this stuff more? Take CS195!)</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 name="Shape 477"/>
        <p:cNvGrpSpPr/>
        <p:nvPr/>
      </p:nvGrpSpPr>
      <p:grpSpPr>
        <a:xfrm>
          <a:off x="0" y="0"/>
          <a:ext cx="0" cy="0"/>
          <a:chOff x="0" y="0"/>
          <a:chExt cx="0" cy="0"/>
        </a:xfrm>
      </p:grpSpPr>
      <p:sp>
        <p:nvSpPr>
          <p:cNvPr id="478" name="Google Shape;478;p52"/>
          <p:cNvSpPr txBox="1"/>
          <p:nvPr>
            <p:ph idx="2" type="subTitle"/>
          </p:nvPr>
        </p:nvSpPr>
        <p:spPr>
          <a:xfrm>
            <a:off x="177925" y="4068000"/>
            <a:ext cx="4158000" cy="393600"/>
          </a:xfrm>
          <a:prstGeom prst="rect">
            <a:avLst/>
          </a:prstGeom>
        </p:spPr>
        <p:txBody>
          <a:bodyPr anchorCtr="0" anchor="ctr" bIns="91425" lIns="91425" spcFirstLastPara="1" rIns="91425" wrap="square" tIns="91425">
            <a:noAutofit/>
          </a:bodyPr>
          <a:lstStyle/>
          <a:p>
            <a:pPr indent="0" lvl="0" marL="0" rtl="0" algn="l">
              <a:spcBef>
                <a:spcPts val="600"/>
              </a:spcBef>
              <a:spcAft>
                <a:spcPts val="0"/>
              </a:spcAft>
              <a:buNone/>
            </a:pPr>
            <a:r>
              <a:rPr lang="en"/>
              <a:t>Lecture 40, CS61B, </a:t>
            </a:r>
            <a:r>
              <a:rPr lang="en"/>
              <a:t>Spring 2024</a:t>
            </a:r>
            <a:endParaRPr/>
          </a:p>
        </p:txBody>
      </p:sp>
      <p:sp>
        <p:nvSpPr>
          <p:cNvPr id="479" name="Google Shape;479;p52"/>
          <p:cNvSpPr txBox="1"/>
          <p:nvPr>
            <p:ph idx="1" type="body"/>
          </p:nvPr>
        </p:nvSpPr>
        <p:spPr>
          <a:xfrm>
            <a:off x="4812375" y="402198"/>
            <a:ext cx="3999900" cy="4260900"/>
          </a:xfrm>
          <a:prstGeom prst="rect">
            <a:avLst/>
          </a:prstGeom>
        </p:spPr>
        <p:txBody>
          <a:bodyPr anchorCtr="0" anchor="ctr" bIns="91425" lIns="91425" spcFirstLastPara="1" rIns="91425" wrap="square" tIns="91425">
            <a:noAutofit/>
          </a:bodyPr>
          <a:lstStyle/>
          <a:p>
            <a:pPr indent="0" lvl="0" marL="0" rtl="0" algn="l">
              <a:spcBef>
                <a:spcPts val="600"/>
              </a:spcBef>
              <a:spcAft>
                <a:spcPts val="0"/>
              </a:spcAft>
              <a:buNone/>
            </a:pPr>
            <a:r>
              <a:rPr lang="en">
                <a:solidFill>
                  <a:srgbClr val="999999"/>
                </a:solidFill>
              </a:rPr>
              <a:t>61B in 12 Minutes or Less</a:t>
            </a:r>
            <a:endParaRPr>
              <a:solidFill>
                <a:srgbClr val="999999"/>
              </a:solidFill>
            </a:endParaRPr>
          </a:p>
          <a:p>
            <a:pPr indent="0" lvl="0" marL="0" rtl="0" algn="l">
              <a:spcBef>
                <a:spcPts val="600"/>
              </a:spcBef>
              <a:spcAft>
                <a:spcPts val="0"/>
              </a:spcAft>
              <a:buNone/>
            </a:pPr>
            <a:r>
              <a:rPr lang="en">
                <a:solidFill>
                  <a:srgbClr val="999999"/>
                </a:solidFill>
              </a:rPr>
              <a:t>Your Future</a:t>
            </a:r>
            <a:endParaRPr>
              <a:solidFill>
                <a:srgbClr val="999999"/>
              </a:solidFill>
            </a:endParaRPr>
          </a:p>
          <a:p>
            <a:pPr indent="0" lvl="0" marL="0" rtl="0" algn="l">
              <a:spcBef>
                <a:spcPts val="600"/>
              </a:spcBef>
              <a:spcAft>
                <a:spcPts val="0"/>
              </a:spcAft>
              <a:buNone/>
            </a:pPr>
            <a:r>
              <a:rPr b="1" lang="en">
                <a:solidFill>
                  <a:schemeClr val="accent3"/>
                </a:solidFill>
                <a:latin typeface="Roboto"/>
                <a:ea typeface="Roboto"/>
                <a:cs typeface="Roboto"/>
                <a:sym typeface="Roboto"/>
              </a:rPr>
              <a:t>AMA</a:t>
            </a:r>
            <a:endParaRPr b="1">
              <a:solidFill>
                <a:schemeClr val="accent3"/>
              </a:solidFill>
              <a:latin typeface="Roboto"/>
              <a:ea typeface="Roboto"/>
              <a:cs typeface="Roboto"/>
              <a:sym typeface="Roboto"/>
            </a:endParaRPr>
          </a:p>
          <a:p>
            <a:pPr indent="0" lvl="0" marL="0" rtl="0" algn="l">
              <a:spcBef>
                <a:spcPts val="600"/>
              </a:spcBef>
              <a:spcAft>
                <a:spcPts val="0"/>
              </a:spcAft>
              <a:buNone/>
            </a:pPr>
            <a:r>
              <a:rPr lang="en">
                <a:solidFill>
                  <a:srgbClr val="999999"/>
                </a:solidFill>
              </a:rPr>
              <a:t>Course Reflections</a:t>
            </a:r>
            <a:endParaRPr>
              <a:solidFill>
                <a:srgbClr val="999999"/>
              </a:solidFill>
            </a:endParaRPr>
          </a:p>
        </p:txBody>
      </p:sp>
      <p:sp>
        <p:nvSpPr>
          <p:cNvPr id="480" name="Google Shape;480;p52"/>
          <p:cNvSpPr txBox="1"/>
          <p:nvPr>
            <p:ph type="title"/>
          </p:nvPr>
        </p:nvSpPr>
        <p:spPr>
          <a:xfrm>
            <a:off x="177925" y="2003300"/>
            <a:ext cx="4038000" cy="2037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AMA</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6"/>
          <p:cNvSpPr txBox="1"/>
          <p:nvPr>
            <p:ph type="title"/>
          </p:nvPr>
        </p:nvSpPr>
        <p:spPr>
          <a:xfrm>
            <a:off x="0" y="0"/>
            <a:ext cx="85206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Where We Started</a:t>
            </a:r>
            <a:endParaRPr/>
          </a:p>
        </p:txBody>
      </p:sp>
      <p:sp>
        <p:nvSpPr>
          <p:cNvPr id="161" name="Google Shape;161;p26"/>
          <p:cNvSpPr txBox="1"/>
          <p:nvPr>
            <p:ph idx="1" type="body"/>
          </p:nvPr>
        </p:nvSpPr>
        <p:spPr>
          <a:xfrm>
            <a:off x="107044" y="402200"/>
            <a:ext cx="8520600" cy="3416400"/>
          </a:xfrm>
          <a:prstGeom prst="rect">
            <a:avLst/>
          </a:prstGeom>
        </p:spPr>
        <p:txBody>
          <a:bodyPr anchorCtr="0" anchor="t" bIns="91425" lIns="91425" spcFirstLastPara="1" rIns="91425" wrap="square" tIns="91425">
            <a:noAutofit/>
          </a:bodyPr>
          <a:lstStyle/>
          <a:p>
            <a:pPr indent="0" lvl="0" marL="0" marR="0" rtl="0" algn="l">
              <a:lnSpc>
                <a:spcPct val="100000"/>
              </a:lnSpc>
              <a:spcBef>
                <a:spcPts val="600"/>
              </a:spcBef>
              <a:spcAft>
                <a:spcPts val="0"/>
              </a:spcAft>
              <a:buNone/>
            </a:pPr>
            <a:r>
              <a:rPr lang="en"/>
              <a:t>Just 14 weeks ago:</a:t>
            </a:r>
            <a:br>
              <a:rPr lang="en"/>
            </a:br>
            <a:endParaRPr sz="2000"/>
          </a:p>
        </p:txBody>
      </p:sp>
      <p:pic>
        <p:nvPicPr>
          <p:cNvPr id="162" name="Google Shape;162;p26"/>
          <p:cNvPicPr preferRelativeResize="0"/>
          <p:nvPr/>
        </p:nvPicPr>
        <p:blipFill>
          <a:blip r:embed="rId3">
            <a:alphaModFix/>
          </a:blip>
          <a:stretch>
            <a:fillRect/>
          </a:stretch>
        </p:blipFill>
        <p:spPr>
          <a:xfrm>
            <a:off x="2416874" y="685200"/>
            <a:ext cx="6642075" cy="429895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9DAF8"/>
        </a:solidFill>
      </p:bgPr>
    </p:bg>
    <p:spTree>
      <p:nvGrpSpPr>
        <p:cNvPr id="484" name="Shape 484"/>
        <p:cNvGrpSpPr/>
        <p:nvPr/>
      </p:nvGrpSpPr>
      <p:grpSpPr>
        <a:xfrm>
          <a:off x="0" y="0"/>
          <a:ext cx="0" cy="0"/>
          <a:chOff x="0" y="0"/>
          <a:chExt cx="0" cy="0"/>
        </a:xfrm>
      </p:grpSpPr>
      <p:sp>
        <p:nvSpPr>
          <p:cNvPr id="485" name="Google Shape;485;p53"/>
          <p:cNvSpPr txBox="1"/>
          <p:nvPr>
            <p:ph type="title"/>
          </p:nvPr>
        </p:nvSpPr>
        <p:spPr>
          <a:xfrm>
            <a:off x="0" y="0"/>
            <a:ext cx="85206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Questions About Anything for Peyrin and Me?</a:t>
            </a:r>
            <a:endParaRPr/>
          </a:p>
        </p:txBody>
      </p:sp>
      <p:sp>
        <p:nvSpPr>
          <p:cNvPr id="486" name="Google Shape;486;p53"/>
          <p:cNvSpPr txBox="1"/>
          <p:nvPr>
            <p:ph idx="1" type="body"/>
          </p:nvPr>
        </p:nvSpPr>
        <p:spPr>
          <a:xfrm>
            <a:off x="107044" y="402200"/>
            <a:ext cx="8520600" cy="34164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sp>
        <p:nvSpPr>
          <p:cNvPr id="491" name="Google Shape;491;p54"/>
          <p:cNvSpPr txBox="1"/>
          <p:nvPr>
            <p:ph idx="2" type="subTitle"/>
          </p:nvPr>
        </p:nvSpPr>
        <p:spPr>
          <a:xfrm>
            <a:off x="177925" y="4068000"/>
            <a:ext cx="4158000" cy="393600"/>
          </a:xfrm>
          <a:prstGeom prst="rect">
            <a:avLst/>
          </a:prstGeom>
        </p:spPr>
        <p:txBody>
          <a:bodyPr anchorCtr="0" anchor="ctr" bIns="91425" lIns="91425" spcFirstLastPara="1" rIns="91425" wrap="square" tIns="91425">
            <a:noAutofit/>
          </a:bodyPr>
          <a:lstStyle/>
          <a:p>
            <a:pPr indent="0" lvl="0" marL="0" rtl="0" algn="l">
              <a:spcBef>
                <a:spcPts val="600"/>
              </a:spcBef>
              <a:spcAft>
                <a:spcPts val="0"/>
              </a:spcAft>
              <a:buNone/>
            </a:pPr>
            <a:r>
              <a:rPr lang="en"/>
              <a:t>Lecture 40, CS61B, </a:t>
            </a:r>
            <a:r>
              <a:rPr lang="en"/>
              <a:t>Spring 2024</a:t>
            </a:r>
            <a:endParaRPr/>
          </a:p>
        </p:txBody>
      </p:sp>
      <p:sp>
        <p:nvSpPr>
          <p:cNvPr id="492" name="Google Shape;492;p54"/>
          <p:cNvSpPr txBox="1"/>
          <p:nvPr>
            <p:ph idx="1" type="body"/>
          </p:nvPr>
        </p:nvSpPr>
        <p:spPr>
          <a:xfrm>
            <a:off x="4812375" y="402198"/>
            <a:ext cx="3999900" cy="4260900"/>
          </a:xfrm>
          <a:prstGeom prst="rect">
            <a:avLst/>
          </a:prstGeom>
        </p:spPr>
        <p:txBody>
          <a:bodyPr anchorCtr="0" anchor="ctr" bIns="91425" lIns="91425" spcFirstLastPara="1" rIns="91425" wrap="square" tIns="91425">
            <a:noAutofit/>
          </a:bodyPr>
          <a:lstStyle/>
          <a:p>
            <a:pPr indent="0" lvl="0" marL="0" rtl="0" algn="l">
              <a:spcBef>
                <a:spcPts val="600"/>
              </a:spcBef>
              <a:spcAft>
                <a:spcPts val="0"/>
              </a:spcAft>
              <a:buNone/>
            </a:pPr>
            <a:r>
              <a:rPr lang="en">
                <a:solidFill>
                  <a:srgbClr val="999999"/>
                </a:solidFill>
              </a:rPr>
              <a:t>61B in 12 Minutes or Less</a:t>
            </a:r>
            <a:endParaRPr>
              <a:solidFill>
                <a:srgbClr val="999999"/>
              </a:solidFill>
            </a:endParaRPr>
          </a:p>
          <a:p>
            <a:pPr indent="0" lvl="0" marL="0" rtl="0" algn="l">
              <a:spcBef>
                <a:spcPts val="600"/>
              </a:spcBef>
              <a:spcAft>
                <a:spcPts val="0"/>
              </a:spcAft>
              <a:buNone/>
            </a:pPr>
            <a:r>
              <a:rPr lang="en">
                <a:solidFill>
                  <a:srgbClr val="999999"/>
                </a:solidFill>
              </a:rPr>
              <a:t>Your Future</a:t>
            </a:r>
            <a:endParaRPr>
              <a:solidFill>
                <a:srgbClr val="999999"/>
              </a:solidFill>
            </a:endParaRPr>
          </a:p>
          <a:p>
            <a:pPr indent="0" lvl="0" marL="0" rtl="0" algn="l">
              <a:spcBef>
                <a:spcPts val="600"/>
              </a:spcBef>
              <a:spcAft>
                <a:spcPts val="0"/>
              </a:spcAft>
              <a:buNone/>
            </a:pPr>
            <a:r>
              <a:rPr lang="en">
                <a:solidFill>
                  <a:srgbClr val="999999"/>
                </a:solidFill>
              </a:rPr>
              <a:t>AMA</a:t>
            </a:r>
            <a:endParaRPr>
              <a:solidFill>
                <a:srgbClr val="999999"/>
              </a:solidFill>
            </a:endParaRPr>
          </a:p>
          <a:p>
            <a:pPr indent="0" lvl="0" marL="0" rtl="0" algn="l">
              <a:spcBef>
                <a:spcPts val="600"/>
              </a:spcBef>
              <a:spcAft>
                <a:spcPts val="0"/>
              </a:spcAft>
              <a:buNone/>
            </a:pPr>
            <a:r>
              <a:rPr b="1" lang="en">
                <a:solidFill>
                  <a:schemeClr val="accent3"/>
                </a:solidFill>
                <a:latin typeface="Roboto"/>
                <a:ea typeface="Roboto"/>
                <a:cs typeface="Roboto"/>
                <a:sym typeface="Roboto"/>
              </a:rPr>
              <a:t>Course Reflections</a:t>
            </a:r>
            <a:endParaRPr b="1">
              <a:solidFill>
                <a:schemeClr val="accent3"/>
              </a:solidFill>
              <a:latin typeface="Roboto"/>
              <a:ea typeface="Roboto"/>
              <a:cs typeface="Roboto"/>
              <a:sym typeface="Roboto"/>
            </a:endParaRPr>
          </a:p>
        </p:txBody>
      </p:sp>
      <p:sp>
        <p:nvSpPr>
          <p:cNvPr id="493" name="Google Shape;493;p54"/>
          <p:cNvSpPr txBox="1"/>
          <p:nvPr>
            <p:ph type="title"/>
          </p:nvPr>
        </p:nvSpPr>
        <p:spPr>
          <a:xfrm>
            <a:off x="177925" y="2003300"/>
            <a:ext cx="4038000" cy="2037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Course Reflections</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sp>
        <p:nvSpPr>
          <p:cNvPr id="498" name="Google Shape;498;p55"/>
          <p:cNvSpPr txBox="1"/>
          <p:nvPr>
            <p:ph type="title"/>
          </p:nvPr>
        </p:nvSpPr>
        <p:spPr>
          <a:xfrm>
            <a:off x="0" y="0"/>
            <a:ext cx="85206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Feedback Request</a:t>
            </a:r>
            <a:endParaRPr/>
          </a:p>
        </p:txBody>
      </p:sp>
      <p:sp>
        <p:nvSpPr>
          <p:cNvPr id="499" name="Google Shape;499;p55"/>
          <p:cNvSpPr txBox="1"/>
          <p:nvPr>
            <p:ph idx="1" type="body"/>
          </p:nvPr>
        </p:nvSpPr>
        <p:spPr>
          <a:xfrm>
            <a:off x="107044" y="402200"/>
            <a:ext cx="8520600" cy="3416400"/>
          </a:xfrm>
          <a:prstGeom prst="rect">
            <a:avLst/>
          </a:prstGeom>
        </p:spPr>
        <p:txBody>
          <a:bodyPr anchorCtr="0" anchor="t" bIns="91425" lIns="91425" spcFirstLastPara="1" rIns="91425" wrap="square" tIns="91425">
            <a:noAutofit/>
          </a:bodyPr>
          <a:lstStyle/>
          <a:p>
            <a:pPr indent="0" lvl="0" marL="0" marR="0" rtl="0" algn="l">
              <a:lnSpc>
                <a:spcPct val="100000"/>
              </a:lnSpc>
              <a:spcBef>
                <a:spcPts val="480"/>
              </a:spcBef>
              <a:spcAft>
                <a:spcPts val="0"/>
              </a:spcAft>
              <a:buNone/>
            </a:pPr>
            <a:r>
              <a:rPr lang="en"/>
              <a:t>We read all of your feedback, especially on the end of course evaluations.</a:t>
            </a:r>
            <a:endParaRPr/>
          </a:p>
          <a:p>
            <a:pPr indent="-342900" lvl="0" marL="457200" marR="0" rtl="0" algn="l">
              <a:lnSpc>
                <a:spcPct val="100000"/>
              </a:lnSpc>
              <a:spcBef>
                <a:spcPts val="480"/>
              </a:spcBef>
              <a:spcAft>
                <a:spcPts val="0"/>
              </a:spcAft>
              <a:buSzPts val="1800"/>
              <a:buChar char="●"/>
            </a:pPr>
            <a:r>
              <a:rPr lang="en"/>
              <a:t>There is an official form from the university, and an internal survey for 61B that we’ll send out ourselves.</a:t>
            </a:r>
            <a:endParaRPr/>
          </a:p>
          <a:p>
            <a:pPr indent="0" lvl="0" marL="0" marR="0" rtl="0" algn="l">
              <a:lnSpc>
                <a:spcPct val="100000"/>
              </a:lnSpc>
              <a:spcBef>
                <a:spcPts val="480"/>
              </a:spcBef>
              <a:spcAft>
                <a:spcPts val="0"/>
              </a:spcAft>
              <a:buNone/>
            </a:pPr>
            <a:r>
              <a:t/>
            </a:r>
            <a:endParaRPr/>
          </a:p>
          <a:p>
            <a:pPr indent="0" lvl="0" marL="0" marR="0" rtl="0" algn="l">
              <a:lnSpc>
                <a:spcPct val="100000"/>
              </a:lnSpc>
              <a:spcBef>
                <a:spcPts val="480"/>
              </a:spcBef>
              <a:spcAft>
                <a:spcPts val="0"/>
              </a:spcAft>
              <a:buNone/>
            </a:pPr>
            <a:r>
              <a:rPr lang="en"/>
              <a:t>Course evaluations factor heavily into lecturer reviews, and let us know what bits of the class we can improve.</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9"/>
                                        </p:tgtEl>
                                        <p:attrNameLst>
                                          <p:attrName>style.visibility</p:attrName>
                                        </p:attrNameLst>
                                      </p:cBhvr>
                                      <p:to>
                                        <p:strVal val="visible"/>
                                      </p:to>
                                    </p:set>
                                    <p:animEffect filter="fade" transition="in">
                                      <p:cBhvr>
                                        <p:cTn dur="1"/>
                                        <p:tgtEl>
                                          <p:spTgt spid="49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9">
                                            <p:txEl>
                                              <p:pRg end="0" st="0"/>
                                            </p:txEl>
                                          </p:spTgt>
                                        </p:tgtEl>
                                        <p:attrNameLst>
                                          <p:attrName>style.visibility</p:attrName>
                                        </p:attrNameLst>
                                      </p:cBhvr>
                                      <p:to>
                                        <p:strVal val="visible"/>
                                      </p:to>
                                    </p:set>
                                    <p:animEffect filter="fade" transition="in">
                                      <p:cBhvr>
                                        <p:cTn dur="1"/>
                                        <p:tgtEl>
                                          <p:spTgt spid="49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9">
                                            <p:txEl>
                                              <p:pRg end="1" st="1"/>
                                            </p:txEl>
                                          </p:spTgt>
                                        </p:tgtEl>
                                        <p:attrNameLst>
                                          <p:attrName>style.visibility</p:attrName>
                                        </p:attrNameLst>
                                      </p:cBhvr>
                                      <p:to>
                                        <p:strVal val="visible"/>
                                      </p:to>
                                    </p:set>
                                    <p:animEffect filter="fade" transition="in">
                                      <p:cBhvr>
                                        <p:cTn dur="1"/>
                                        <p:tgtEl>
                                          <p:spTgt spid="49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9">
                                            <p:txEl>
                                              <p:pRg end="2" st="2"/>
                                            </p:txEl>
                                          </p:spTgt>
                                        </p:tgtEl>
                                        <p:attrNameLst>
                                          <p:attrName>style.visibility</p:attrName>
                                        </p:attrNameLst>
                                      </p:cBhvr>
                                      <p:to>
                                        <p:strVal val="visible"/>
                                      </p:to>
                                    </p:set>
                                    <p:animEffect filter="fade" transition="in">
                                      <p:cBhvr>
                                        <p:cTn dur="1"/>
                                        <p:tgtEl>
                                          <p:spTgt spid="499">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9">
                                            <p:txEl>
                                              <p:pRg end="3" st="3"/>
                                            </p:txEl>
                                          </p:spTgt>
                                        </p:tgtEl>
                                        <p:attrNameLst>
                                          <p:attrName>style.visibility</p:attrName>
                                        </p:attrNameLst>
                                      </p:cBhvr>
                                      <p:to>
                                        <p:strVal val="visible"/>
                                      </p:to>
                                    </p:set>
                                    <p:animEffect filter="fade" transition="in">
                                      <p:cBhvr>
                                        <p:cTn dur="1"/>
                                        <p:tgtEl>
                                          <p:spTgt spid="499">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sp>
        <p:nvSpPr>
          <p:cNvPr id="504" name="Google Shape;504;p56"/>
          <p:cNvSpPr txBox="1"/>
          <p:nvPr>
            <p:ph idx="1" type="body"/>
          </p:nvPr>
        </p:nvSpPr>
        <p:spPr>
          <a:xfrm>
            <a:off x="107044" y="402200"/>
            <a:ext cx="8520600" cy="3416400"/>
          </a:xfrm>
          <a:prstGeom prst="rect">
            <a:avLst/>
          </a:prstGeom>
        </p:spPr>
        <p:txBody>
          <a:bodyPr anchorCtr="0" anchor="t" bIns="91425" lIns="91425" spcFirstLastPara="1" rIns="91425" wrap="square" tIns="91425">
            <a:noAutofit/>
          </a:bodyPr>
          <a:lstStyle/>
          <a:p>
            <a:pPr indent="-342900" lvl="0" marL="457200" rtl="0" algn="l">
              <a:spcBef>
                <a:spcPts val="600"/>
              </a:spcBef>
              <a:spcAft>
                <a:spcPts val="0"/>
              </a:spcAft>
              <a:buSzPts val="1800"/>
              <a:buChar char="●"/>
            </a:pPr>
            <a:r>
              <a:rPr lang="en"/>
              <a:t>Academic interning: Learn more, help others, get units.</a:t>
            </a:r>
            <a:endParaRPr/>
          </a:p>
          <a:p>
            <a:pPr indent="-342900" lvl="0" marL="457200" rtl="0" algn="l">
              <a:spcBef>
                <a:spcPts val="0"/>
              </a:spcBef>
              <a:spcAft>
                <a:spcPts val="0"/>
              </a:spcAft>
              <a:buSzPts val="1800"/>
              <a:buChar char="●"/>
            </a:pPr>
            <a:r>
              <a:rPr lang="en"/>
              <a:t>Watch out for an announcement on the </a:t>
            </a:r>
            <a:r>
              <a:rPr lang="en"/>
              <a:t>Spring 2024</a:t>
            </a:r>
            <a:r>
              <a:rPr lang="en"/>
              <a:t> 61B Ed.</a:t>
            </a:r>
            <a:endParaRPr/>
          </a:p>
        </p:txBody>
      </p:sp>
      <p:sp>
        <p:nvSpPr>
          <p:cNvPr id="505" name="Google Shape;505;p56"/>
          <p:cNvSpPr txBox="1"/>
          <p:nvPr>
            <p:ph type="title"/>
          </p:nvPr>
        </p:nvSpPr>
        <p:spPr>
          <a:xfrm>
            <a:off x="0" y="0"/>
            <a:ext cx="85206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61B Would Love to Have You Next Fall</a:t>
            </a:r>
            <a:endParaRPr/>
          </a:p>
        </p:txBody>
      </p:sp>
      <p:pic>
        <p:nvPicPr>
          <p:cNvPr id="506" name="Google Shape;506;p56"/>
          <p:cNvPicPr preferRelativeResize="0"/>
          <p:nvPr/>
        </p:nvPicPr>
        <p:blipFill rotWithShape="1">
          <a:blip r:embed="rId3">
            <a:alphaModFix/>
          </a:blip>
          <a:srcRect b="0" l="59" r="69" t="0"/>
          <a:stretch/>
        </p:blipFill>
        <p:spPr>
          <a:xfrm>
            <a:off x="1257076" y="1409000"/>
            <a:ext cx="6629852" cy="361742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 name="Shape 510"/>
        <p:cNvGrpSpPr/>
        <p:nvPr/>
      </p:nvGrpSpPr>
      <p:grpSpPr>
        <a:xfrm>
          <a:off x="0" y="0"/>
          <a:ext cx="0" cy="0"/>
          <a:chOff x="0" y="0"/>
          <a:chExt cx="0" cy="0"/>
        </a:xfrm>
      </p:grpSpPr>
      <p:sp>
        <p:nvSpPr>
          <p:cNvPr id="511" name="Google Shape;511;p57"/>
          <p:cNvSpPr txBox="1"/>
          <p:nvPr>
            <p:ph type="title"/>
          </p:nvPr>
        </p:nvSpPr>
        <p:spPr>
          <a:xfrm>
            <a:off x="0" y="0"/>
            <a:ext cx="85206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Special Thanks to the Staff (who keep the wheels on the bus)</a:t>
            </a:r>
            <a:endParaRPr/>
          </a:p>
        </p:txBody>
      </p:sp>
      <p:sp>
        <p:nvSpPr>
          <p:cNvPr id="512" name="Google Shape;512;p57"/>
          <p:cNvSpPr txBox="1"/>
          <p:nvPr>
            <p:ph idx="1" type="body"/>
          </p:nvPr>
        </p:nvSpPr>
        <p:spPr>
          <a:xfrm>
            <a:off x="107044" y="402200"/>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 name="Shape 516"/>
        <p:cNvGrpSpPr/>
        <p:nvPr/>
      </p:nvGrpSpPr>
      <p:grpSpPr>
        <a:xfrm>
          <a:off x="0" y="0"/>
          <a:ext cx="0" cy="0"/>
          <a:chOff x="0" y="0"/>
          <a:chExt cx="0" cy="0"/>
        </a:xfrm>
      </p:grpSpPr>
      <p:sp>
        <p:nvSpPr>
          <p:cNvPr id="517" name="Google Shape;517;p58"/>
          <p:cNvSpPr txBox="1"/>
          <p:nvPr>
            <p:ph type="title"/>
          </p:nvPr>
        </p:nvSpPr>
        <p:spPr>
          <a:xfrm>
            <a:off x="0" y="0"/>
            <a:ext cx="85206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Closing Thoughts (Peyrin)</a:t>
            </a:r>
            <a:endParaRPr/>
          </a:p>
        </p:txBody>
      </p:sp>
      <p:sp>
        <p:nvSpPr>
          <p:cNvPr id="518" name="Google Shape;518;p58"/>
          <p:cNvSpPr txBox="1"/>
          <p:nvPr>
            <p:ph idx="1" type="body"/>
          </p:nvPr>
        </p:nvSpPr>
        <p:spPr>
          <a:xfrm>
            <a:off x="107044" y="402200"/>
            <a:ext cx="8520600" cy="34164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8">
                                            <p:txEl>
                                              <p:pRg end="0" st="0"/>
                                            </p:txEl>
                                          </p:spTgt>
                                        </p:tgtEl>
                                        <p:attrNameLst>
                                          <p:attrName>style.visibility</p:attrName>
                                        </p:attrNameLst>
                                      </p:cBhvr>
                                      <p:to>
                                        <p:strVal val="visible"/>
                                      </p:to>
                                    </p:set>
                                    <p:animEffect filter="fade" transition="in">
                                      <p:cBhvr>
                                        <p:cTn dur="1"/>
                                        <p:tgtEl>
                                          <p:spTgt spid="518">
                                            <p:txEl>
                                              <p:pRg end="0" st="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2" name="Shape 522"/>
        <p:cNvGrpSpPr/>
        <p:nvPr/>
      </p:nvGrpSpPr>
      <p:grpSpPr>
        <a:xfrm>
          <a:off x="0" y="0"/>
          <a:ext cx="0" cy="0"/>
          <a:chOff x="0" y="0"/>
          <a:chExt cx="0" cy="0"/>
        </a:xfrm>
      </p:grpSpPr>
      <p:sp>
        <p:nvSpPr>
          <p:cNvPr id="523" name="Google Shape;523;p59"/>
          <p:cNvSpPr txBox="1"/>
          <p:nvPr>
            <p:ph type="title"/>
          </p:nvPr>
        </p:nvSpPr>
        <p:spPr>
          <a:xfrm>
            <a:off x="0" y="0"/>
            <a:ext cx="85206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Closing Thoughts</a:t>
            </a:r>
            <a:endParaRPr/>
          </a:p>
        </p:txBody>
      </p:sp>
      <p:sp>
        <p:nvSpPr>
          <p:cNvPr id="524" name="Google Shape;524;p59"/>
          <p:cNvSpPr txBox="1"/>
          <p:nvPr>
            <p:ph idx="1" type="body"/>
          </p:nvPr>
        </p:nvSpPr>
        <p:spPr>
          <a:xfrm>
            <a:off x="107044" y="402200"/>
            <a:ext cx="8520600" cy="34164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It is a terrifying and awesome responsibility to decide how you should spend hundreds of your precious hours here at Berkeley.</a:t>
            </a:r>
            <a:endParaRPr/>
          </a:p>
          <a:p>
            <a:pPr indent="0" lvl="0" marL="0" rtl="0" algn="l">
              <a:spcBef>
                <a:spcPts val="600"/>
              </a:spcBef>
              <a:spcAft>
                <a:spcPts val="0"/>
              </a:spcAft>
              <a:buNone/>
            </a:pPr>
            <a:r>
              <a:t/>
            </a:r>
            <a:endParaRPr/>
          </a:p>
          <a:p>
            <a:pPr indent="0" lvl="0" marL="0" rtl="0" algn="l">
              <a:spcBef>
                <a:spcPts val="600"/>
              </a:spcBef>
              <a:spcAft>
                <a:spcPts val="0"/>
              </a:spcAft>
              <a:buNone/>
            </a:pPr>
            <a:r>
              <a:rPr lang="en"/>
              <a:t>Don't worry about how others are doing, or focus on perfectly optimizing your college experience. Chances are, the choices you make now will lead to a good outcome. All you need to do is to be better than the person you were a year ago.</a:t>
            </a:r>
            <a:endParaRPr/>
          </a:p>
          <a:p>
            <a:pPr indent="0" lvl="0" marL="0" rtl="0" algn="l">
              <a:spcBef>
                <a:spcPts val="600"/>
              </a:spcBef>
              <a:spcAft>
                <a:spcPts val="0"/>
              </a:spcAft>
              <a:buNone/>
            </a:pPr>
            <a:r>
              <a:t/>
            </a:r>
            <a:endParaRPr/>
          </a:p>
          <a:p>
            <a:pPr indent="0" lvl="0" marL="0" rtl="0" algn="l">
              <a:spcBef>
                <a:spcPts val="600"/>
              </a:spcBef>
              <a:spcAft>
                <a:spcPts val="0"/>
              </a:spcAft>
              <a:buNone/>
            </a:pPr>
            <a:r>
              <a:rPr lang="en"/>
              <a:t>Personally, I teach because I believe that I am doing the most good for the world in this position. Please, prove me right.</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4">
                                            <p:txEl>
                                              <p:pRg end="0" st="0"/>
                                            </p:txEl>
                                          </p:spTgt>
                                        </p:tgtEl>
                                        <p:attrNameLst>
                                          <p:attrName>style.visibility</p:attrName>
                                        </p:attrNameLst>
                                      </p:cBhvr>
                                      <p:to>
                                        <p:strVal val="visible"/>
                                      </p:to>
                                    </p:set>
                                    <p:animEffect filter="fade" transition="in">
                                      <p:cBhvr>
                                        <p:cTn dur="1"/>
                                        <p:tgtEl>
                                          <p:spTgt spid="52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4">
                                            <p:txEl>
                                              <p:pRg end="1" st="1"/>
                                            </p:txEl>
                                          </p:spTgt>
                                        </p:tgtEl>
                                        <p:attrNameLst>
                                          <p:attrName>style.visibility</p:attrName>
                                        </p:attrNameLst>
                                      </p:cBhvr>
                                      <p:to>
                                        <p:strVal val="visible"/>
                                      </p:to>
                                    </p:set>
                                    <p:animEffect filter="fade" transition="in">
                                      <p:cBhvr>
                                        <p:cTn dur="1"/>
                                        <p:tgtEl>
                                          <p:spTgt spid="52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4">
                                            <p:txEl>
                                              <p:pRg end="2" st="2"/>
                                            </p:txEl>
                                          </p:spTgt>
                                        </p:tgtEl>
                                        <p:attrNameLst>
                                          <p:attrName>style.visibility</p:attrName>
                                        </p:attrNameLst>
                                      </p:cBhvr>
                                      <p:to>
                                        <p:strVal val="visible"/>
                                      </p:to>
                                    </p:set>
                                    <p:animEffect filter="fade" transition="in">
                                      <p:cBhvr>
                                        <p:cTn dur="1"/>
                                        <p:tgtEl>
                                          <p:spTgt spid="524">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4">
                                            <p:txEl>
                                              <p:pRg end="3" st="3"/>
                                            </p:txEl>
                                          </p:spTgt>
                                        </p:tgtEl>
                                        <p:attrNameLst>
                                          <p:attrName>style.visibility</p:attrName>
                                        </p:attrNameLst>
                                      </p:cBhvr>
                                      <p:to>
                                        <p:strVal val="visible"/>
                                      </p:to>
                                    </p:set>
                                    <p:animEffect filter="fade" transition="in">
                                      <p:cBhvr>
                                        <p:cTn dur="1"/>
                                        <p:tgtEl>
                                          <p:spTgt spid="524">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4">
                                            <p:txEl>
                                              <p:pRg end="4" st="4"/>
                                            </p:txEl>
                                          </p:spTgt>
                                        </p:tgtEl>
                                        <p:attrNameLst>
                                          <p:attrName>style.visibility</p:attrName>
                                        </p:attrNameLst>
                                      </p:cBhvr>
                                      <p:to>
                                        <p:strVal val="visible"/>
                                      </p:to>
                                    </p:set>
                                    <p:animEffect filter="fade" transition="in">
                                      <p:cBhvr>
                                        <p:cTn dur="1"/>
                                        <p:tgtEl>
                                          <p:spTgt spid="524">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27"/>
          <p:cNvSpPr txBox="1"/>
          <p:nvPr>
            <p:ph type="title"/>
          </p:nvPr>
        </p:nvSpPr>
        <p:spPr>
          <a:xfrm>
            <a:off x="0" y="0"/>
            <a:ext cx="85206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We’ve Learned about Programming Languages</a:t>
            </a:r>
            <a:endParaRPr/>
          </a:p>
        </p:txBody>
      </p:sp>
      <p:sp>
        <p:nvSpPr>
          <p:cNvPr id="168" name="Google Shape;168;p27"/>
          <p:cNvSpPr txBox="1"/>
          <p:nvPr>
            <p:ph idx="1" type="body"/>
          </p:nvPr>
        </p:nvSpPr>
        <p:spPr>
          <a:xfrm>
            <a:off x="107051" y="402200"/>
            <a:ext cx="8765700" cy="3416400"/>
          </a:xfrm>
          <a:prstGeom prst="rect">
            <a:avLst/>
          </a:prstGeom>
        </p:spPr>
        <p:txBody>
          <a:bodyPr anchorCtr="0" anchor="t" bIns="91425" lIns="91425" spcFirstLastPara="1" rIns="91425" wrap="square" tIns="91425">
            <a:noAutofit/>
          </a:bodyPr>
          <a:lstStyle/>
          <a:p>
            <a:pPr indent="-342900" lvl="0" marL="457200" rtl="0" algn="l">
              <a:spcBef>
                <a:spcPts val="600"/>
              </a:spcBef>
              <a:spcAft>
                <a:spcPts val="0"/>
              </a:spcAft>
              <a:buSzPts val="1800"/>
              <a:buChar char="●"/>
            </a:pPr>
            <a:r>
              <a:rPr lang="en"/>
              <a:t>Object based programming: Organize around objects.</a:t>
            </a:r>
            <a:endParaRPr/>
          </a:p>
          <a:p>
            <a:pPr indent="-342900" lvl="0" marL="457200" rtl="0" algn="l">
              <a:spcBef>
                <a:spcPts val="0"/>
              </a:spcBef>
              <a:spcAft>
                <a:spcPts val="0"/>
              </a:spcAft>
              <a:buSzPts val="1800"/>
              <a:buChar char="●"/>
            </a:pPr>
            <a:r>
              <a:rPr lang="en"/>
              <a:t>Object oriented programming:</a:t>
            </a:r>
            <a:endParaRPr/>
          </a:p>
          <a:p>
            <a:pPr indent="-342900" lvl="1" marL="914400" rtl="0" algn="l">
              <a:spcBef>
                <a:spcPts val="0"/>
              </a:spcBef>
              <a:spcAft>
                <a:spcPts val="0"/>
              </a:spcAft>
              <a:buSzPts val="1800"/>
              <a:buChar char="○"/>
            </a:pPr>
            <a:r>
              <a:rPr lang="en"/>
              <a:t>Interface Inheritance.</a:t>
            </a:r>
            <a:endParaRPr/>
          </a:p>
          <a:p>
            <a:pPr indent="-342900" lvl="1" marL="914400" rtl="0" algn="l">
              <a:spcBef>
                <a:spcPts val="0"/>
              </a:spcBef>
              <a:spcAft>
                <a:spcPts val="0"/>
              </a:spcAft>
              <a:buSzPts val="1800"/>
              <a:buChar char="○"/>
            </a:pPr>
            <a:r>
              <a:rPr lang="en"/>
              <a:t>Implementation inheritance.</a:t>
            </a:r>
            <a:endParaRPr/>
          </a:p>
          <a:p>
            <a:pPr indent="-342900" lvl="0" marL="457200" rtl="0" algn="l">
              <a:spcBef>
                <a:spcPts val="0"/>
              </a:spcBef>
              <a:spcAft>
                <a:spcPts val="0"/>
              </a:spcAft>
              <a:buSzPts val="1800"/>
              <a:buChar char="●"/>
            </a:pPr>
            <a:r>
              <a:rPr lang="en"/>
              <a:t>Dynamic vs. static typing.</a:t>
            </a:r>
            <a:endParaRPr/>
          </a:p>
          <a:p>
            <a:pPr indent="-342900" lvl="0" marL="457200" rtl="0" algn="l">
              <a:spcBef>
                <a:spcPts val="0"/>
              </a:spcBef>
              <a:spcAft>
                <a:spcPts val="0"/>
              </a:spcAft>
              <a:buSzPts val="1800"/>
              <a:buChar char="●"/>
            </a:pPr>
            <a:r>
              <a:rPr lang="en"/>
              <a:t>Generic Programming, e.g. ArrayList&lt;Integer&gt;, etc.</a:t>
            </a:r>
            <a:endParaRPr/>
          </a:p>
          <a:p>
            <a:pPr indent="-342900" lvl="0" marL="457200" rtl="0" algn="l">
              <a:spcBef>
                <a:spcPts val="0"/>
              </a:spcBef>
              <a:spcAft>
                <a:spcPts val="0"/>
              </a:spcAft>
              <a:buSzPts val="1800"/>
              <a:buChar char="●"/>
            </a:pPr>
            <a:r>
              <a:rPr lang="en"/>
              <a:t>The model of memory as boxes containing bits.</a:t>
            </a:r>
            <a:endParaRPr/>
          </a:p>
          <a:p>
            <a:pPr indent="-342900" lvl="0" marL="457200" rtl="0" algn="l">
              <a:spcBef>
                <a:spcPts val="0"/>
              </a:spcBef>
              <a:spcAft>
                <a:spcPts val="0"/>
              </a:spcAft>
              <a:buSzPts val="1800"/>
              <a:buChar char="●"/>
            </a:pPr>
            <a:r>
              <a:rPr lang="en"/>
              <a:t>Bit representation of positive integers.</a:t>
            </a:r>
            <a:endParaRPr/>
          </a:p>
          <a:p>
            <a:pPr indent="-342900" lvl="0" marL="457200" rtl="0" algn="l">
              <a:spcBef>
                <a:spcPts val="0"/>
              </a:spcBef>
              <a:spcAft>
                <a:spcPts val="0"/>
              </a:spcAft>
              <a:buSzPts val="1800"/>
              <a:buChar char="●"/>
            </a:pPr>
            <a:r>
              <a:rPr lang="en"/>
              <a:t>Java.</a:t>
            </a:r>
            <a:endParaRPr/>
          </a:p>
          <a:p>
            <a:pPr indent="-342900" lvl="0" marL="457200" rtl="0" algn="l">
              <a:spcBef>
                <a:spcPts val="0"/>
              </a:spcBef>
              <a:spcAft>
                <a:spcPts val="0"/>
              </a:spcAft>
              <a:buSzPts val="1800"/>
              <a:buChar char="●"/>
            </a:pPr>
            <a:r>
              <a:rPr lang="en"/>
              <a:t>Some standard programming idioms/patterns: </a:t>
            </a:r>
            <a:endParaRPr/>
          </a:p>
          <a:p>
            <a:pPr indent="-342900" lvl="1" marL="914400" rtl="0" algn="l">
              <a:spcBef>
                <a:spcPts val="0"/>
              </a:spcBef>
              <a:spcAft>
                <a:spcPts val="0"/>
              </a:spcAft>
              <a:buSzPts val="1800"/>
              <a:buChar char="○"/>
            </a:pPr>
            <a:r>
              <a:rPr lang="en"/>
              <a:t>Objects as function containers (e.g. Comparators, </a:t>
            </a:r>
            <a:r>
              <a:rPr lang="en" u="sng">
                <a:solidFill>
                  <a:schemeClr val="hlink"/>
                </a:solidFill>
                <a:hlinkClick r:id="rId3"/>
              </a:rPr>
              <a:t>IntUnaryFunctions</a:t>
            </a:r>
            <a:r>
              <a:rPr lang="en"/>
              <a:t>).</a:t>
            </a:r>
            <a:endParaRPr/>
          </a:p>
          <a:p>
            <a:pPr indent="-342900" lvl="1" marL="914400" rtl="0" algn="l">
              <a:spcBef>
                <a:spcPts val="0"/>
              </a:spcBef>
              <a:spcAft>
                <a:spcPts val="0"/>
              </a:spcAft>
              <a:buSzPts val="1800"/>
              <a:buChar char="○"/>
            </a:pPr>
            <a:r>
              <a:rPr lang="en"/>
              <a:t>Default method specification in interfaces (</a:t>
            </a:r>
            <a:r>
              <a:rPr lang="en" u="sng">
                <a:solidFill>
                  <a:schemeClr val="hlink"/>
                </a:solidFill>
                <a:hlinkClick r:id="rId4"/>
              </a:rPr>
              <a:t>Link</a:t>
            </a:r>
            <a:r>
              <a:rPr lang="en"/>
              <a:t>). </a:t>
            </a:r>
            <a:endParaRPr/>
          </a:p>
          <a:p>
            <a:pPr indent="-342900" lvl="1" marL="914400" rtl="0" algn="l">
              <a:spcBef>
                <a:spcPts val="0"/>
              </a:spcBef>
              <a:spcAft>
                <a:spcPts val="0"/>
              </a:spcAft>
              <a:buSzPts val="1800"/>
              <a:buChar char="○"/>
            </a:pPr>
            <a:r>
              <a:rPr lang="en"/>
              <a:t>Iterators.</a:t>
            </a:r>
            <a:endParaRPr/>
          </a:p>
        </p:txBody>
      </p:sp>
      <p:cxnSp>
        <p:nvCxnSpPr>
          <p:cNvPr id="169" name="Google Shape;169;p27"/>
          <p:cNvCxnSpPr/>
          <p:nvPr/>
        </p:nvCxnSpPr>
        <p:spPr>
          <a:xfrm flipH="1">
            <a:off x="3599025" y="1189950"/>
            <a:ext cx="1101300" cy="96900"/>
          </a:xfrm>
          <a:prstGeom prst="straightConnector1">
            <a:avLst/>
          </a:prstGeom>
          <a:noFill/>
          <a:ln cap="flat" cmpd="sng" w="19050">
            <a:solidFill>
              <a:schemeClr val="accent4"/>
            </a:solidFill>
            <a:prstDash val="solid"/>
            <a:round/>
            <a:headEnd len="med" w="med" type="none"/>
            <a:tailEnd len="med" w="med" type="triangle"/>
          </a:ln>
        </p:spPr>
      </p:cxnSp>
      <p:sp>
        <p:nvSpPr>
          <p:cNvPr id="170" name="Google Shape;170;p27"/>
          <p:cNvSpPr txBox="1"/>
          <p:nvPr/>
        </p:nvSpPr>
        <p:spPr>
          <a:xfrm>
            <a:off x="4714896" y="764972"/>
            <a:ext cx="4391400" cy="49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accent4"/>
                </a:solidFill>
              </a:rPr>
              <a:t>Example: Programmer only needs to know List API, doesn’t have to know that ArrayList secretly does array resizing.</a:t>
            </a:r>
            <a:endParaRPr b="1">
              <a:solidFill>
                <a:schemeClr val="accent4"/>
              </a:solidFill>
            </a:endParaRPr>
          </a:p>
        </p:txBody>
      </p:sp>
      <p:cxnSp>
        <p:nvCxnSpPr>
          <p:cNvPr id="171" name="Google Shape;171;p27"/>
          <p:cNvCxnSpPr/>
          <p:nvPr/>
        </p:nvCxnSpPr>
        <p:spPr>
          <a:xfrm rot="10800000">
            <a:off x="5559591" y="2389511"/>
            <a:ext cx="981900" cy="97800"/>
          </a:xfrm>
          <a:prstGeom prst="straightConnector1">
            <a:avLst/>
          </a:prstGeom>
          <a:noFill/>
          <a:ln cap="flat" cmpd="sng" w="19050">
            <a:solidFill>
              <a:schemeClr val="accent4"/>
            </a:solidFill>
            <a:prstDash val="solid"/>
            <a:round/>
            <a:headEnd len="med" w="med" type="none"/>
            <a:tailEnd len="med" w="med" type="triangle"/>
          </a:ln>
        </p:spPr>
      </p:cxnSp>
      <p:sp>
        <p:nvSpPr>
          <p:cNvPr id="172" name="Google Shape;172;p27"/>
          <p:cNvSpPr txBox="1"/>
          <p:nvPr/>
        </p:nvSpPr>
        <p:spPr>
          <a:xfrm>
            <a:off x="6628916" y="2052761"/>
            <a:ext cx="2198700" cy="77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accent4"/>
                </a:solidFill>
              </a:rPr>
              <a:t>Example: Array is a sequence of boxes. An array variable is a box containing address of sequences of boxes.</a:t>
            </a:r>
            <a:endParaRPr b="1">
              <a:solidFill>
                <a:schemeClr val="accent4"/>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28"/>
          <p:cNvSpPr txBox="1"/>
          <p:nvPr>
            <p:ph type="title"/>
          </p:nvPr>
        </p:nvSpPr>
        <p:spPr>
          <a:xfrm>
            <a:off x="0" y="0"/>
            <a:ext cx="85206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Important Data Structures in Java</a:t>
            </a:r>
            <a:endParaRPr/>
          </a:p>
        </p:txBody>
      </p:sp>
      <p:sp>
        <p:nvSpPr>
          <p:cNvPr id="178" name="Google Shape;178;p28"/>
          <p:cNvSpPr txBox="1"/>
          <p:nvPr>
            <p:ph idx="1" type="body"/>
          </p:nvPr>
        </p:nvSpPr>
        <p:spPr>
          <a:xfrm>
            <a:off x="107044" y="402200"/>
            <a:ext cx="8520600" cy="34164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Important data structure interfaces:</a:t>
            </a:r>
            <a:endParaRPr/>
          </a:p>
          <a:p>
            <a:pPr indent="-342900" lvl="0" marL="457200" rtl="0" algn="l">
              <a:spcBef>
                <a:spcPts val="600"/>
              </a:spcBef>
              <a:spcAft>
                <a:spcPts val="0"/>
              </a:spcAft>
              <a:buSzPts val="1800"/>
              <a:buChar char="●"/>
            </a:pPr>
            <a:r>
              <a:rPr lang="en"/>
              <a:t>java.util.Collection (and its subtypes).</a:t>
            </a:r>
            <a:endParaRPr/>
          </a:p>
          <a:p>
            <a:pPr indent="-342900" lvl="1" marL="914400" rtl="0" algn="l">
              <a:spcBef>
                <a:spcPts val="0"/>
              </a:spcBef>
              <a:spcAft>
                <a:spcPts val="0"/>
              </a:spcAft>
              <a:buSzPts val="1800"/>
              <a:buChar char="○"/>
            </a:pPr>
            <a:r>
              <a:rPr lang="en"/>
              <a:t>With a special emphasis on Map (and its subtypes).</a:t>
            </a:r>
            <a:endParaRPr/>
          </a:p>
          <a:p>
            <a:pPr indent="-342900" lvl="0" marL="457200" rtl="0" algn="l">
              <a:spcBef>
                <a:spcPts val="0"/>
              </a:spcBef>
              <a:spcAft>
                <a:spcPts val="0"/>
              </a:spcAft>
              <a:buSzPts val="1800"/>
              <a:buChar char="●"/>
            </a:pPr>
            <a:r>
              <a:rPr lang="en"/>
              <a:t>Our own Collections (e.g. Map61B, Deque): Didn’t actually extend Collection.</a:t>
            </a:r>
            <a:endParaRPr/>
          </a:p>
          <a:p>
            <a:pPr indent="0" lvl="0" marL="0" rtl="0" algn="l">
              <a:spcBef>
                <a:spcPts val="600"/>
              </a:spcBef>
              <a:spcAft>
                <a:spcPts val="0"/>
              </a:spcAft>
              <a:buNone/>
            </a:pPr>
            <a:r>
              <a:t/>
            </a:r>
            <a:endParaRPr/>
          </a:p>
          <a:p>
            <a:pPr indent="0" lvl="0" marL="0" rtl="0" algn="l">
              <a:spcBef>
                <a:spcPts val="600"/>
              </a:spcBef>
              <a:spcAft>
                <a:spcPts val="0"/>
              </a:spcAft>
              <a:buNone/>
            </a:pPr>
            <a:r>
              <a:rPr lang="en"/>
              <a:t>Concrete implementations of these abstract implementations:</a:t>
            </a:r>
            <a:endParaRPr/>
          </a:p>
          <a:p>
            <a:pPr indent="-342900" lvl="0" marL="457200" rtl="0" algn="l">
              <a:spcBef>
                <a:spcPts val="600"/>
              </a:spcBef>
              <a:spcAft>
                <a:spcPts val="0"/>
              </a:spcAft>
              <a:buSzPts val="1800"/>
              <a:buChar char="●"/>
            </a:pPr>
            <a:r>
              <a:rPr lang="en"/>
              <a:t>Examples: ArrayDeque implements Deque.</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29"/>
          <p:cNvSpPr txBox="1"/>
          <p:nvPr>
            <p:ph type="title"/>
          </p:nvPr>
        </p:nvSpPr>
        <p:spPr>
          <a:xfrm>
            <a:off x="0" y="0"/>
            <a:ext cx="85206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Mathematical Analysis of Data Structure/Algorithm Performance</a:t>
            </a:r>
            <a:endParaRPr/>
          </a:p>
        </p:txBody>
      </p:sp>
      <p:sp>
        <p:nvSpPr>
          <p:cNvPr id="184" name="Google Shape;184;p29"/>
          <p:cNvSpPr txBox="1"/>
          <p:nvPr>
            <p:ph idx="1" type="body"/>
          </p:nvPr>
        </p:nvSpPr>
        <p:spPr>
          <a:xfrm>
            <a:off x="107044" y="402200"/>
            <a:ext cx="8520600" cy="3416400"/>
          </a:xfrm>
          <a:prstGeom prst="rect">
            <a:avLst/>
          </a:prstGeom>
        </p:spPr>
        <p:txBody>
          <a:bodyPr anchorCtr="0" anchor="t" bIns="91425" lIns="91425" spcFirstLastPara="1" rIns="91425" wrap="square" tIns="91425">
            <a:noAutofit/>
          </a:bodyPr>
          <a:lstStyle/>
          <a:p>
            <a:pPr indent="-342900" lvl="0" marL="457200" rtl="0" algn="l">
              <a:spcBef>
                <a:spcPts val="600"/>
              </a:spcBef>
              <a:spcAft>
                <a:spcPts val="0"/>
              </a:spcAft>
              <a:buSzPts val="1800"/>
              <a:buChar char="●"/>
            </a:pPr>
            <a:r>
              <a:rPr lang="en"/>
              <a:t>Asymptotic analysis.</a:t>
            </a:r>
            <a:endParaRPr/>
          </a:p>
          <a:p>
            <a:pPr indent="-342900" lvl="0" marL="457200" rtl="0" algn="l">
              <a:spcBef>
                <a:spcPts val="0"/>
              </a:spcBef>
              <a:spcAft>
                <a:spcPts val="0"/>
              </a:spcAft>
              <a:buSzPts val="1800"/>
              <a:buChar char="●"/>
            </a:pPr>
            <a:r>
              <a:rPr lang="en"/>
              <a:t>O(·), Ω(·), Θ(·), and tilde notation.</a:t>
            </a:r>
            <a:endParaRPr/>
          </a:p>
          <a:p>
            <a:pPr indent="-342900" lvl="0" marL="457200" rtl="0" algn="l">
              <a:spcBef>
                <a:spcPts val="0"/>
              </a:spcBef>
              <a:spcAft>
                <a:spcPts val="0"/>
              </a:spcAft>
              <a:buSzPts val="1800"/>
              <a:buChar char="●"/>
            </a:pPr>
            <a:r>
              <a:rPr lang="en"/>
              <a:t>Worst case vs. average case vs. best case.</a:t>
            </a:r>
            <a:endParaRPr/>
          </a:p>
          <a:p>
            <a:pPr indent="-342900" lvl="1" marL="914400" rtl="0" algn="l">
              <a:spcBef>
                <a:spcPts val="0"/>
              </a:spcBef>
              <a:spcAft>
                <a:spcPts val="0"/>
              </a:spcAft>
              <a:buSzPts val="1800"/>
              <a:buChar char="○"/>
            </a:pPr>
            <a:r>
              <a:rPr lang="en"/>
              <a:t>Exemplar of usefulness of average case: Quicksort</a:t>
            </a:r>
            <a:endParaRPr/>
          </a:p>
          <a:p>
            <a:pPr indent="-342900" lvl="0" marL="457200" rtl="0" algn="l">
              <a:spcBef>
                <a:spcPts val="0"/>
              </a:spcBef>
              <a:spcAft>
                <a:spcPts val="0"/>
              </a:spcAft>
              <a:buSzPts val="1800"/>
              <a:buChar char="●"/>
            </a:pPr>
            <a:r>
              <a:rPr lang="en"/>
              <a:t>Determining the runtime of code through inspection (often requires deep thought).</a:t>
            </a:r>
            <a:endParaRPr/>
          </a:p>
          <a:p>
            <a:pPr indent="-342900" lvl="0" marL="457200" rtl="0" algn="l">
              <a:spcBef>
                <a:spcPts val="0"/>
              </a:spcBef>
              <a:spcAft>
                <a:spcPts val="0"/>
              </a:spcAft>
              <a:buSzPts val="1800"/>
              <a:buChar char="●"/>
            </a:pPr>
            <a:r>
              <a:rPr lang="en"/>
              <a:t>Multiplicative resizing is much better than additive resizing.</a:t>
            </a:r>
            <a:endParaRPr/>
          </a:p>
          <a:p>
            <a:pPr indent="-342900" lvl="1" marL="914400" rtl="0" algn="l">
              <a:spcBef>
                <a:spcPts val="0"/>
              </a:spcBef>
              <a:spcAft>
                <a:spcPts val="0"/>
              </a:spcAft>
              <a:buSzPts val="1800"/>
              <a:buChar char="○"/>
            </a:pPr>
            <a:r>
              <a:rPr lang="en"/>
              <a:t>Multiplicative resizing results in Θ(1) add runtime for ArrayLists.</a:t>
            </a:r>
            <a:endParaRPr/>
          </a:p>
          <a:p>
            <a:pPr indent="-342900" lvl="1" marL="914400" rtl="0" algn="l">
              <a:spcBef>
                <a:spcPts val="0"/>
              </a:spcBef>
              <a:spcAft>
                <a:spcPts val="0"/>
              </a:spcAft>
              <a:buSzPts val="1800"/>
              <a:buChar char="○"/>
            </a:pPr>
            <a:r>
              <a:rPr lang="en"/>
              <a:t>Additive resizing results in Θ(N) add runtime for ArrayLists.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30"/>
          <p:cNvSpPr/>
          <p:nvPr/>
        </p:nvSpPr>
        <p:spPr>
          <a:xfrm>
            <a:off x="1268389" y="2398223"/>
            <a:ext cx="1870200" cy="1302900"/>
          </a:xfrm>
          <a:prstGeom prst="roundRect">
            <a:avLst>
              <a:gd fmla="val 16667" name="adj"/>
            </a:avLst>
          </a:prstGeom>
          <a:solidFill>
            <a:srgbClr val="CCCCCC"/>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30"/>
          <p:cNvSpPr/>
          <p:nvPr/>
        </p:nvSpPr>
        <p:spPr>
          <a:xfrm>
            <a:off x="1275800" y="1469000"/>
            <a:ext cx="1870200" cy="798300"/>
          </a:xfrm>
          <a:prstGeom prst="roundRect">
            <a:avLst>
              <a:gd fmla="val 16667" name="adj"/>
            </a:avLst>
          </a:prstGeom>
          <a:solidFill>
            <a:srgbClr val="CCCCCC"/>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30"/>
          <p:cNvSpPr/>
          <p:nvPr/>
        </p:nvSpPr>
        <p:spPr>
          <a:xfrm>
            <a:off x="3285275" y="1642225"/>
            <a:ext cx="696300" cy="305400"/>
          </a:xfrm>
          <a:prstGeom prst="rect">
            <a:avLst/>
          </a:prstGeom>
          <a:solidFill>
            <a:srgbClr val="FFFFFF"/>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PQ</a:t>
            </a:r>
            <a:endParaRPr/>
          </a:p>
        </p:txBody>
      </p:sp>
      <p:sp>
        <p:nvSpPr>
          <p:cNvPr id="192" name="Google Shape;192;p30"/>
          <p:cNvSpPr/>
          <p:nvPr/>
        </p:nvSpPr>
        <p:spPr>
          <a:xfrm>
            <a:off x="6132750" y="733413"/>
            <a:ext cx="696300" cy="305400"/>
          </a:xfrm>
          <a:prstGeom prst="rect">
            <a:avLst/>
          </a:prstGeom>
          <a:solidFill>
            <a:srgbClr val="FFFFFF"/>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List</a:t>
            </a:r>
            <a:endParaRPr/>
          </a:p>
        </p:txBody>
      </p:sp>
      <p:sp>
        <p:nvSpPr>
          <p:cNvPr id="193" name="Google Shape;193;p30"/>
          <p:cNvSpPr/>
          <p:nvPr/>
        </p:nvSpPr>
        <p:spPr>
          <a:xfrm>
            <a:off x="35725" y="1540375"/>
            <a:ext cx="696300" cy="305400"/>
          </a:xfrm>
          <a:prstGeom prst="rect">
            <a:avLst/>
          </a:prstGeom>
          <a:solidFill>
            <a:srgbClr val="FFFFFF"/>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Set</a:t>
            </a:r>
            <a:endParaRPr/>
          </a:p>
        </p:txBody>
      </p:sp>
      <p:sp>
        <p:nvSpPr>
          <p:cNvPr id="194" name="Google Shape;194;p30"/>
          <p:cNvSpPr/>
          <p:nvPr/>
        </p:nvSpPr>
        <p:spPr>
          <a:xfrm>
            <a:off x="35600" y="2174050"/>
            <a:ext cx="696300" cy="305400"/>
          </a:xfrm>
          <a:prstGeom prst="rect">
            <a:avLst/>
          </a:prstGeom>
          <a:solidFill>
            <a:srgbClr val="FFFFFF"/>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Map</a:t>
            </a:r>
            <a:endParaRPr/>
          </a:p>
        </p:txBody>
      </p:sp>
      <p:sp>
        <p:nvSpPr>
          <p:cNvPr id="195" name="Google Shape;195;p30"/>
          <p:cNvSpPr/>
          <p:nvPr/>
        </p:nvSpPr>
        <p:spPr>
          <a:xfrm>
            <a:off x="1246675" y="587875"/>
            <a:ext cx="1870200" cy="456600"/>
          </a:xfrm>
          <a:prstGeom prst="roundRect">
            <a:avLst>
              <a:gd fmla="val 16667" name="adj"/>
            </a:avLst>
          </a:prstGeom>
          <a:solidFill>
            <a:srgbClr val="CCCCCC"/>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30"/>
          <p:cNvSpPr/>
          <p:nvPr/>
        </p:nvSpPr>
        <p:spPr>
          <a:xfrm>
            <a:off x="5182792" y="2816071"/>
            <a:ext cx="1164600" cy="305400"/>
          </a:xfrm>
          <a:prstGeom prst="rect">
            <a:avLst/>
          </a:prstGeom>
          <a:solidFill>
            <a:srgbClr val="FFFFFF"/>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DisjointSets</a:t>
            </a:r>
            <a:endParaRPr/>
          </a:p>
        </p:txBody>
      </p:sp>
      <p:sp>
        <p:nvSpPr>
          <p:cNvPr id="197" name="Google Shape;197;p30"/>
          <p:cNvSpPr/>
          <p:nvPr/>
        </p:nvSpPr>
        <p:spPr>
          <a:xfrm>
            <a:off x="1317675" y="638275"/>
            <a:ext cx="1756800" cy="305400"/>
          </a:xfrm>
          <a:prstGeom prst="rect">
            <a:avLst/>
          </a:prstGeom>
          <a:solidFill>
            <a:srgbClr val="C9DAF8"/>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Chaining HT</a:t>
            </a:r>
            <a:endParaRPr/>
          </a:p>
        </p:txBody>
      </p:sp>
      <p:sp>
        <p:nvSpPr>
          <p:cNvPr id="198" name="Google Shape;198;p30"/>
          <p:cNvSpPr/>
          <p:nvPr/>
        </p:nvSpPr>
        <p:spPr>
          <a:xfrm>
            <a:off x="1317675" y="1540375"/>
            <a:ext cx="1791900" cy="305400"/>
          </a:xfrm>
          <a:prstGeom prst="rect">
            <a:avLst/>
          </a:prstGeom>
          <a:solidFill>
            <a:srgbClr val="F4CCCC"/>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LinkedList</a:t>
            </a:r>
            <a:endParaRPr/>
          </a:p>
        </p:txBody>
      </p:sp>
      <p:sp>
        <p:nvSpPr>
          <p:cNvPr id="199" name="Google Shape;199;p30"/>
          <p:cNvSpPr/>
          <p:nvPr/>
        </p:nvSpPr>
        <p:spPr>
          <a:xfrm>
            <a:off x="1325091" y="1921375"/>
            <a:ext cx="1791900" cy="305400"/>
          </a:xfrm>
          <a:prstGeom prst="rect">
            <a:avLst/>
          </a:prstGeom>
          <a:solidFill>
            <a:srgbClr val="F4CCCC"/>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Resizing Array</a:t>
            </a:r>
            <a:endParaRPr/>
          </a:p>
        </p:txBody>
      </p:sp>
      <p:sp>
        <p:nvSpPr>
          <p:cNvPr id="200" name="Google Shape;200;p30"/>
          <p:cNvSpPr/>
          <p:nvPr/>
        </p:nvSpPr>
        <p:spPr>
          <a:xfrm>
            <a:off x="1300121" y="4336975"/>
            <a:ext cx="1791900" cy="305400"/>
          </a:xfrm>
          <a:prstGeom prst="rect">
            <a:avLst/>
          </a:prstGeom>
          <a:solidFill>
            <a:srgbClr val="F4CCCC"/>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Heap</a:t>
            </a:r>
            <a:endParaRPr/>
          </a:p>
        </p:txBody>
      </p:sp>
      <p:cxnSp>
        <p:nvCxnSpPr>
          <p:cNvPr id="201" name="Google Shape;201;p30"/>
          <p:cNvCxnSpPr>
            <a:stCxn id="193" idx="3"/>
            <a:endCxn id="197" idx="1"/>
          </p:cNvCxnSpPr>
          <p:nvPr/>
        </p:nvCxnSpPr>
        <p:spPr>
          <a:xfrm flipH="1" rot="10800000">
            <a:off x="732025" y="790975"/>
            <a:ext cx="585600" cy="902100"/>
          </a:xfrm>
          <a:prstGeom prst="straightConnector1">
            <a:avLst/>
          </a:prstGeom>
          <a:noFill/>
          <a:ln cap="flat" cmpd="sng" w="19050">
            <a:solidFill>
              <a:srgbClr val="666666"/>
            </a:solidFill>
            <a:prstDash val="solid"/>
            <a:round/>
            <a:headEnd len="med" w="med" type="none"/>
            <a:tailEnd len="med" w="med" type="none"/>
          </a:ln>
        </p:spPr>
      </p:cxnSp>
      <p:cxnSp>
        <p:nvCxnSpPr>
          <p:cNvPr id="202" name="Google Shape;202;p30"/>
          <p:cNvCxnSpPr>
            <a:stCxn id="193" idx="3"/>
            <a:endCxn id="198" idx="1"/>
          </p:cNvCxnSpPr>
          <p:nvPr/>
        </p:nvCxnSpPr>
        <p:spPr>
          <a:xfrm>
            <a:off x="732025" y="1693075"/>
            <a:ext cx="585600" cy="0"/>
          </a:xfrm>
          <a:prstGeom prst="straightConnector1">
            <a:avLst/>
          </a:prstGeom>
          <a:noFill/>
          <a:ln cap="flat" cmpd="sng" w="19050">
            <a:solidFill>
              <a:srgbClr val="666666"/>
            </a:solidFill>
            <a:prstDash val="solid"/>
            <a:round/>
            <a:headEnd len="med" w="med" type="none"/>
            <a:tailEnd len="med" w="med" type="none"/>
          </a:ln>
        </p:spPr>
      </p:cxnSp>
      <p:cxnSp>
        <p:nvCxnSpPr>
          <p:cNvPr id="203" name="Google Shape;203;p30"/>
          <p:cNvCxnSpPr>
            <a:stCxn id="193" idx="3"/>
            <a:endCxn id="204" idx="1"/>
          </p:cNvCxnSpPr>
          <p:nvPr/>
        </p:nvCxnSpPr>
        <p:spPr>
          <a:xfrm>
            <a:off x="732025" y="1693075"/>
            <a:ext cx="580200" cy="990600"/>
          </a:xfrm>
          <a:prstGeom prst="straightConnector1">
            <a:avLst/>
          </a:prstGeom>
          <a:noFill/>
          <a:ln cap="flat" cmpd="sng" w="19050">
            <a:solidFill>
              <a:srgbClr val="666666"/>
            </a:solidFill>
            <a:prstDash val="solid"/>
            <a:round/>
            <a:headEnd len="med" w="med" type="none"/>
            <a:tailEnd len="med" w="med" type="none"/>
          </a:ln>
        </p:spPr>
      </p:cxnSp>
      <p:cxnSp>
        <p:nvCxnSpPr>
          <p:cNvPr id="205" name="Google Shape;205;p30"/>
          <p:cNvCxnSpPr>
            <a:stCxn id="193" idx="3"/>
            <a:endCxn id="199" idx="1"/>
          </p:cNvCxnSpPr>
          <p:nvPr/>
        </p:nvCxnSpPr>
        <p:spPr>
          <a:xfrm>
            <a:off x="732025" y="1693075"/>
            <a:ext cx="593100" cy="381000"/>
          </a:xfrm>
          <a:prstGeom prst="straightConnector1">
            <a:avLst/>
          </a:prstGeom>
          <a:noFill/>
          <a:ln cap="flat" cmpd="sng" w="19050">
            <a:solidFill>
              <a:srgbClr val="666666"/>
            </a:solidFill>
            <a:prstDash val="solid"/>
            <a:round/>
            <a:headEnd len="med" w="med" type="none"/>
            <a:tailEnd len="med" w="med" type="none"/>
          </a:ln>
        </p:spPr>
      </p:cxnSp>
      <p:cxnSp>
        <p:nvCxnSpPr>
          <p:cNvPr id="206" name="Google Shape;206;p30"/>
          <p:cNvCxnSpPr>
            <a:stCxn id="193" idx="3"/>
            <a:endCxn id="207" idx="1"/>
          </p:cNvCxnSpPr>
          <p:nvPr/>
        </p:nvCxnSpPr>
        <p:spPr>
          <a:xfrm>
            <a:off x="732025" y="1693075"/>
            <a:ext cx="580200" cy="1371600"/>
          </a:xfrm>
          <a:prstGeom prst="straightConnector1">
            <a:avLst/>
          </a:prstGeom>
          <a:noFill/>
          <a:ln cap="flat" cmpd="sng" w="19050">
            <a:solidFill>
              <a:srgbClr val="666666"/>
            </a:solidFill>
            <a:prstDash val="solid"/>
            <a:round/>
            <a:headEnd len="med" w="med" type="none"/>
            <a:tailEnd len="med" w="med" type="none"/>
          </a:ln>
        </p:spPr>
      </p:cxnSp>
      <p:cxnSp>
        <p:nvCxnSpPr>
          <p:cNvPr id="208" name="Google Shape;208;p30"/>
          <p:cNvCxnSpPr>
            <a:stCxn id="193" idx="3"/>
            <a:endCxn id="200" idx="1"/>
          </p:cNvCxnSpPr>
          <p:nvPr/>
        </p:nvCxnSpPr>
        <p:spPr>
          <a:xfrm>
            <a:off x="732025" y="1693075"/>
            <a:ext cx="568200" cy="2796600"/>
          </a:xfrm>
          <a:prstGeom prst="straightConnector1">
            <a:avLst/>
          </a:prstGeom>
          <a:noFill/>
          <a:ln cap="flat" cmpd="sng" w="19050">
            <a:solidFill>
              <a:srgbClr val="666666"/>
            </a:solidFill>
            <a:prstDash val="solid"/>
            <a:round/>
            <a:headEnd len="med" w="med" type="none"/>
            <a:tailEnd len="med" w="med" type="none"/>
          </a:ln>
        </p:spPr>
      </p:cxnSp>
      <p:sp>
        <p:nvSpPr>
          <p:cNvPr id="207" name="Google Shape;207;p30"/>
          <p:cNvSpPr/>
          <p:nvPr/>
        </p:nvSpPr>
        <p:spPr>
          <a:xfrm>
            <a:off x="1312221" y="2911975"/>
            <a:ext cx="1791900" cy="305400"/>
          </a:xfrm>
          <a:prstGeom prst="rect">
            <a:avLst/>
          </a:prstGeom>
          <a:solidFill>
            <a:srgbClr val="C9DAF8"/>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Red Black</a:t>
            </a:r>
            <a:endParaRPr/>
          </a:p>
        </p:txBody>
      </p:sp>
      <p:sp>
        <p:nvSpPr>
          <p:cNvPr id="204" name="Google Shape;204;p30"/>
          <p:cNvSpPr/>
          <p:nvPr/>
        </p:nvSpPr>
        <p:spPr>
          <a:xfrm>
            <a:off x="1312350" y="2530975"/>
            <a:ext cx="1791900" cy="305400"/>
          </a:xfrm>
          <a:prstGeom prst="rect">
            <a:avLst/>
          </a:prstGeom>
          <a:solidFill>
            <a:srgbClr val="F4CCCC"/>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BST (no balancing)</a:t>
            </a:r>
            <a:endParaRPr/>
          </a:p>
        </p:txBody>
      </p:sp>
      <p:sp>
        <p:nvSpPr>
          <p:cNvPr id="209" name="Google Shape;209;p30"/>
          <p:cNvSpPr/>
          <p:nvPr/>
        </p:nvSpPr>
        <p:spPr>
          <a:xfrm>
            <a:off x="1312221" y="3292975"/>
            <a:ext cx="1791900" cy="305400"/>
          </a:xfrm>
          <a:prstGeom prst="rect">
            <a:avLst/>
          </a:prstGeom>
          <a:solidFill>
            <a:srgbClr val="C9DAF8"/>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300"/>
              <a:t>B-Trees (2-3 / 2-3-4)</a:t>
            </a:r>
            <a:endParaRPr sz="1300"/>
          </a:p>
        </p:txBody>
      </p:sp>
      <p:cxnSp>
        <p:nvCxnSpPr>
          <p:cNvPr id="210" name="Google Shape;210;p30"/>
          <p:cNvCxnSpPr>
            <a:stCxn id="197" idx="1"/>
            <a:endCxn id="194" idx="3"/>
          </p:cNvCxnSpPr>
          <p:nvPr/>
        </p:nvCxnSpPr>
        <p:spPr>
          <a:xfrm flipH="1">
            <a:off x="731775" y="790975"/>
            <a:ext cx="585900" cy="1535700"/>
          </a:xfrm>
          <a:prstGeom prst="straightConnector1">
            <a:avLst/>
          </a:prstGeom>
          <a:noFill/>
          <a:ln cap="flat" cmpd="sng" w="19050">
            <a:solidFill>
              <a:srgbClr val="666666"/>
            </a:solidFill>
            <a:prstDash val="solid"/>
            <a:round/>
            <a:headEnd len="med" w="med" type="none"/>
            <a:tailEnd len="med" w="med" type="none"/>
          </a:ln>
        </p:spPr>
      </p:cxnSp>
      <p:cxnSp>
        <p:nvCxnSpPr>
          <p:cNvPr id="211" name="Google Shape;211;p30"/>
          <p:cNvCxnSpPr>
            <a:stCxn id="198" idx="1"/>
            <a:endCxn id="194" idx="3"/>
          </p:cNvCxnSpPr>
          <p:nvPr/>
        </p:nvCxnSpPr>
        <p:spPr>
          <a:xfrm flipH="1">
            <a:off x="731775" y="1693075"/>
            <a:ext cx="585900" cy="633600"/>
          </a:xfrm>
          <a:prstGeom prst="straightConnector1">
            <a:avLst/>
          </a:prstGeom>
          <a:noFill/>
          <a:ln cap="flat" cmpd="sng" w="19050">
            <a:solidFill>
              <a:srgbClr val="666666"/>
            </a:solidFill>
            <a:prstDash val="solid"/>
            <a:round/>
            <a:headEnd len="med" w="med" type="none"/>
            <a:tailEnd len="med" w="med" type="none"/>
          </a:ln>
        </p:spPr>
      </p:cxnSp>
      <p:cxnSp>
        <p:nvCxnSpPr>
          <p:cNvPr id="212" name="Google Shape;212;p30"/>
          <p:cNvCxnSpPr>
            <a:stCxn id="199" idx="1"/>
            <a:endCxn id="194" idx="3"/>
          </p:cNvCxnSpPr>
          <p:nvPr/>
        </p:nvCxnSpPr>
        <p:spPr>
          <a:xfrm flipH="1">
            <a:off x="731991" y="2074075"/>
            <a:ext cx="593100" cy="252600"/>
          </a:xfrm>
          <a:prstGeom prst="straightConnector1">
            <a:avLst/>
          </a:prstGeom>
          <a:noFill/>
          <a:ln cap="flat" cmpd="sng" w="19050">
            <a:solidFill>
              <a:srgbClr val="666666"/>
            </a:solidFill>
            <a:prstDash val="solid"/>
            <a:round/>
            <a:headEnd len="med" w="med" type="none"/>
            <a:tailEnd len="med" w="med" type="none"/>
          </a:ln>
        </p:spPr>
      </p:cxnSp>
      <p:cxnSp>
        <p:nvCxnSpPr>
          <p:cNvPr id="213" name="Google Shape;213;p30"/>
          <p:cNvCxnSpPr>
            <a:stCxn id="204" idx="1"/>
            <a:endCxn id="194" idx="3"/>
          </p:cNvCxnSpPr>
          <p:nvPr/>
        </p:nvCxnSpPr>
        <p:spPr>
          <a:xfrm rot="10800000">
            <a:off x="731850" y="2326675"/>
            <a:ext cx="580500" cy="357000"/>
          </a:xfrm>
          <a:prstGeom prst="straightConnector1">
            <a:avLst/>
          </a:prstGeom>
          <a:noFill/>
          <a:ln cap="flat" cmpd="sng" w="19050">
            <a:solidFill>
              <a:srgbClr val="666666"/>
            </a:solidFill>
            <a:prstDash val="solid"/>
            <a:round/>
            <a:headEnd len="med" w="med" type="none"/>
            <a:tailEnd len="med" w="med" type="none"/>
          </a:ln>
        </p:spPr>
      </p:cxnSp>
      <p:cxnSp>
        <p:nvCxnSpPr>
          <p:cNvPr id="214" name="Google Shape;214;p30"/>
          <p:cNvCxnSpPr>
            <a:stCxn id="207" idx="1"/>
            <a:endCxn id="194" idx="3"/>
          </p:cNvCxnSpPr>
          <p:nvPr/>
        </p:nvCxnSpPr>
        <p:spPr>
          <a:xfrm rot="10800000">
            <a:off x="732021" y="2326675"/>
            <a:ext cx="580200" cy="738000"/>
          </a:xfrm>
          <a:prstGeom prst="straightConnector1">
            <a:avLst/>
          </a:prstGeom>
          <a:noFill/>
          <a:ln cap="flat" cmpd="sng" w="19050">
            <a:solidFill>
              <a:srgbClr val="666666"/>
            </a:solidFill>
            <a:prstDash val="solid"/>
            <a:round/>
            <a:headEnd len="med" w="med" type="none"/>
            <a:tailEnd len="med" w="med" type="none"/>
          </a:ln>
        </p:spPr>
      </p:cxnSp>
      <p:cxnSp>
        <p:nvCxnSpPr>
          <p:cNvPr id="215" name="Google Shape;215;p30"/>
          <p:cNvCxnSpPr>
            <a:stCxn id="209" idx="1"/>
            <a:endCxn id="194" idx="3"/>
          </p:cNvCxnSpPr>
          <p:nvPr/>
        </p:nvCxnSpPr>
        <p:spPr>
          <a:xfrm rot="10800000">
            <a:off x="732021" y="2326675"/>
            <a:ext cx="580200" cy="1119000"/>
          </a:xfrm>
          <a:prstGeom prst="straightConnector1">
            <a:avLst/>
          </a:prstGeom>
          <a:noFill/>
          <a:ln cap="flat" cmpd="sng" w="19050">
            <a:solidFill>
              <a:srgbClr val="666666"/>
            </a:solidFill>
            <a:prstDash val="solid"/>
            <a:round/>
            <a:headEnd len="med" w="med" type="none"/>
            <a:tailEnd len="med" w="med" type="none"/>
          </a:ln>
        </p:spPr>
      </p:cxnSp>
      <p:cxnSp>
        <p:nvCxnSpPr>
          <p:cNvPr id="216" name="Google Shape;216;p30"/>
          <p:cNvCxnSpPr>
            <a:stCxn id="200" idx="1"/>
            <a:endCxn id="194" idx="3"/>
          </p:cNvCxnSpPr>
          <p:nvPr/>
        </p:nvCxnSpPr>
        <p:spPr>
          <a:xfrm rot="10800000">
            <a:off x="731921" y="2326675"/>
            <a:ext cx="568200" cy="2163000"/>
          </a:xfrm>
          <a:prstGeom prst="straightConnector1">
            <a:avLst/>
          </a:prstGeom>
          <a:noFill/>
          <a:ln cap="flat" cmpd="sng" w="19050">
            <a:solidFill>
              <a:srgbClr val="666666"/>
            </a:solidFill>
            <a:prstDash val="solid"/>
            <a:round/>
            <a:headEnd len="med" w="med" type="none"/>
            <a:tailEnd len="med" w="med" type="none"/>
          </a:ln>
        </p:spPr>
      </p:cxnSp>
      <p:sp>
        <p:nvSpPr>
          <p:cNvPr id="217" name="Google Shape;217;p30"/>
          <p:cNvSpPr/>
          <p:nvPr/>
        </p:nvSpPr>
        <p:spPr>
          <a:xfrm>
            <a:off x="4272675" y="1260625"/>
            <a:ext cx="1756800" cy="305400"/>
          </a:xfrm>
          <a:prstGeom prst="rect">
            <a:avLst/>
          </a:prstGeom>
          <a:solidFill>
            <a:srgbClr val="C9DAF8"/>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Heap</a:t>
            </a:r>
            <a:endParaRPr/>
          </a:p>
        </p:txBody>
      </p:sp>
      <p:sp>
        <p:nvSpPr>
          <p:cNvPr id="218" name="Google Shape;218;p30"/>
          <p:cNvSpPr/>
          <p:nvPr/>
        </p:nvSpPr>
        <p:spPr>
          <a:xfrm>
            <a:off x="4272675" y="2098825"/>
            <a:ext cx="2024100" cy="305400"/>
          </a:xfrm>
          <a:prstGeom prst="rect">
            <a:avLst/>
          </a:prstGeom>
          <a:solidFill>
            <a:srgbClr val="F4CCCC"/>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Ordered Linked List</a:t>
            </a:r>
            <a:endParaRPr/>
          </a:p>
        </p:txBody>
      </p:sp>
      <p:sp>
        <p:nvSpPr>
          <p:cNvPr id="219" name="Google Shape;219;p30"/>
          <p:cNvSpPr/>
          <p:nvPr/>
        </p:nvSpPr>
        <p:spPr>
          <a:xfrm>
            <a:off x="4272675" y="1641625"/>
            <a:ext cx="1756800" cy="305400"/>
          </a:xfrm>
          <a:prstGeom prst="rect">
            <a:avLst/>
          </a:prstGeom>
          <a:solidFill>
            <a:srgbClr val="C9DAF8"/>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Balanced Tree</a:t>
            </a:r>
            <a:endParaRPr/>
          </a:p>
        </p:txBody>
      </p:sp>
      <p:cxnSp>
        <p:nvCxnSpPr>
          <p:cNvPr id="220" name="Google Shape;220;p30"/>
          <p:cNvCxnSpPr>
            <a:stCxn id="219" idx="1"/>
            <a:endCxn id="191" idx="3"/>
          </p:cNvCxnSpPr>
          <p:nvPr/>
        </p:nvCxnSpPr>
        <p:spPr>
          <a:xfrm flipH="1">
            <a:off x="3981675" y="1794325"/>
            <a:ext cx="291000" cy="600"/>
          </a:xfrm>
          <a:prstGeom prst="straightConnector1">
            <a:avLst/>
          </a:prstGeom>
          <a:noFill/>
          <a:ln cap="flat" cmpd="sng" w="19050">
            <a:solidFill>
              <a:srgbClr val="666666"/>
            </a:solidFill>
            <a:prstDash val="solid"/>
            <a:round/>
            <a:headEnd len="med" w="med" type="none"/>
            <a:tailEnd len="med" w="med" type="none"/>
          </a:ln>
        </p:spPr>
      </p:cxnSp>
      <p:cxnSp>
        <p:nvCxnSpPr>
          <p:cNvPr id="221" name="Google Shape;221;p30"/>
          <p:cNvCxnSpPr>
            <a:stCxn id="218" idx="1"/>
            <a:endCxn id="191" idx="3"/>
          </p:cNvCxnSpPr>
          <p:nvPr/>
        </p:nvCxnSpPr>
        <p:spPr>
          <a:xfrm rot="10800000">
            <a:off x="3981675" y="1794925"/>
            <a:ext cx="291000" cy="456600"/>
          </a:xfrm>
          <a:prstGeom prst="straightConnector1">
            <a:avLst/>
          </a:prstGeom>
          <a:noFill/>
          <a:ln cap="flat" cmpd="sng" w="19050">
            <a:solidFill>
              <a:srgbClr val="666666"/>
            </a:solidFill>
            <a:prstDash val="solid"/>
            <a:round/>
            <a:headEnd len="med" w="med" type="none"/>
            <a:tailEnd len="med" w="med" type="none"/>
          </a:ln>
        </p:spPr>
      </p:cxnSp>
      <p:cxnSp>
        <p:nvCxnSpPr>
          <p:cNvPr id="222" name="Google Shape;222;p30"/>
          <p:cNvCxnSpPr>
            <a:stCxn id="217" idx="1"/>
            <a:endCxn id="191" idx="3"/>
          </p:cNvCxnSpPr>
          <p:nvPr/>
        </p:nvCxnSpPr>
        <p:spPr>
          <a:xfrm flipH="1">
            <a:off x="3981675" y="1413325"/>
            <a:ext cx="291000" cy="381600"/>
          </a:xfrm>
          <a:prstGeom prst="straightConnector1">
            <a:avLst/>
          </a:prstGeom>
          <a:noFill/>
          <a:ln cap="flat" cmpd="sng" w="19050">
            <a:solidFill>
              <a:srgbClr val="666666"/>
            </a:solidFill>
            <a:prstDash val="solid"/>
            <a:round/>
            <a:headEnd len="med" w="med" type="none"/>
            <a:tailEnd len="med" w="med" type="none"/>
          </a:ln>
        </p:spPr>
      </p:cxnSp>
      <p:sp>
        <p:nvSpPr>
          <p:cNvPr id="223" name="Google Shape;223;p30"/>
          <p:cNvSpPr/>
          <p:nvPr/>
        </p:nvSpPr>
        <p:spPr>
          <a:xfrm>
            <a:off x="7269603" y="923913"/>
            <a:ext cx="1791900" cy="305400"/>
          </a:xfrm>
          <a:prstGeom prst="rect">
            <a:avLst/>
          </a:prstGeom>
          <a:solidFill>
            <a:srgbClr val="C9DAF8"/>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Resizing Array</a:t>
            </a:r>
            <a:endParaRPr/>
          </a:p>
        </p:txBody>
      </p:sp>
      <p:sp>
        <p:nvSpPr>
          <p:cNvPr id="224" name="Google Shape;224;p30"/>
          <p:cNvSpPr/>
          <p:nvPr/>
        </p:nvSpPr>
        <p:spPr>
          <a:xfrm>
            <a:off x="7262188" y="542913"/>
            <a:ext cx="1791900" cy="305400"/>
          </a:xfrm>
          <a:prstGeom prst="rect">
            <a:avLst/>
          </a:prstGeom>
          <a:solidFill>
            <a:srgbClr val="C9DAF8"/>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LinkedList</a:t>
            </a:r>
            <a:endParaRPr/>
          </a:p>
        </p:txBody>
      </p:sp>
      <p:cxnSp>
        <p:nvCxnSpPr>
          <p:cNvPr id="225" name="Google Shape;225;p30"/>
          <p:cNvCxnSpPr>
            <a:stCxn id="224" idx="1"/>
            <a:endCxn id="192" idx="3"/>
          </p:cNvCxnSpPr>
          <p:nvPr/>
        </p:nvCxnSpPr>
        <p:spPr>
          <a:xfrm flipH="1">
            <a:off x="6828988" y="695613"/>
            <a:ext cx="433200" cy="190500"/>
          </a:xfrm>
          <a:prstGeom prst="straightConnector1">
            <a:avLst/>
          </a:prstGeom>
          <a:noFill/>
          <a:ln cap="flat" cmpd="sng" w="19050">
            <a:solidFill>
              <a:srgbClr val="666666"/>
            </a:solidFill>
            <a:prstDash val="solid"/>
            <a:round/>
            <a:headEnd len="med" w="med" type="none"/>
            <a:tailEnd len="med" w="med" type="none"/>
          </a:ln>
        </p:spPr>
      </p:cxnSp>
      <p:cxnSp>
        <p:nvCxnSpPr>
          <p:cNvPr id="226" name="Google Shape;226;p30"/>
          <p:cNvCxnSpPr>
            <a:stCxn id="223" idx="1"/>
            <a:endCxn id="192" idx="3"/>
          </p:cNvCxnSpPr>
          <p:nvPr/>
        </p:nvCxnSpPr>
        <p:spPr>
          <a:xfrm rot="10800000">
            <a:off x="6828903" y="886113"/>
            <a:ext cx="440700" cy="190500"/>
          </a:xfrm>
          <a:prstGeom prst="straightConnector1">
            <a:avLst/>
          </a:prstGeom>
          <a:noFill/>
          <a:ln cap="flat" cmpd="sng" w="19050">
            <a:solidFill>
              <a:srgbClr val="666666"/>
            </a:solidFill>
            <a:prstDash val="solid"/>
            <a:round/>
            <a:headEnd len="med" w="med" type="none"/>
            <a:tailEnd len="med" w="med" type="none"/>
          </a:ln>
        </p:spPr>
      </p:cxnSp>
      <p:sp>
        <p:nvSpPr>
          <p:cNvPr id="227" name="Google Shape;227;p30"/>
          <p:cNvSpPr/>
          <p:nvPr/>
        </p:nvSpPr>
        <p:spPr>
          <a:xfrm>
            <a:off x="6846917" y="2238850"/>
            <a:ext cx="2225100" cy="305400"/>
          </a:xfrm>
          <a:prstGeom prst="rect">
            <a:avLst/>
          </a:prstGeom>
          <a:solidFill>
            <a:srgbClr val="F4CCCC"/>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Quick Find</a:t>
            </a:r>
            <a:endParaRPr/>
          </a:p>
        </p:txBody>
      </p:sp>
      <p:sp>
        <p:nvSpPr>
          <p:cNvPr id="228" name="Google Shape;228;p30"/>
          <p:cNvSpPr/>
          <p:nvPr/>
        </p:nvSpPr>
        <p:spPr>
          <a:xfrm>
            <a:off x="6846917" y="2637300"/>
            <a:ext cx="2225100" cy="305400"/>
          </a:xfrm>
          <a:prstGeom prst="rect">
            <a:avLst/>
          </a:prstGeom>
          <a:solidFill>
            <a:srgbClr val="F4CCCC"/>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Quick Union</a:t>
            </a:r>
            <a:endParaRPr/>
          </a:p>
        </p:txBody>
      </p:sp>
      <p:sp>
        <p:nvSpPr>
          <p:cNvPr id="229" name="Google Shape;229;p30"/>
          <p:cNvSpPr/>
          <p:nvPr/>
        </p:nvSpPr>
        <p:spPr>
          <a:xfrm>
            <a:off x="6846917" y="3035750"/>
            <a:ext cx="2225100" cy="305400"/>
          </a:xfrm>
          <a:prstGeom prst="rect">
            <a:avLst/>
          </a:prstGeom>
          <a:solidFill>
            <a:srgbClr val="C9DAF8"/>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WeightedQuickUnionUF</a:t>
            </a:r>
            <a:endParaRPr/>
          </a:p>
        </p:txBody>
      </p:sp>
      <p:sp>
        <p:nvSpPr>
          <p:cNvPr id="230" name="Google Shape;230;p30"/>
          <p:cNvSpPr/>
          <p:nvPr/>
        </p:nvSpPr>
        <p:spPr>
          <a:xfrm>
            <a:off x="6846917" y="3416750"/>
            <a:ext cx="2225100" cy="305400"/>
          </a:xfrm>
          <a:prstGeom prst="rect">
            <a:avLst/>
          </a:prstGeom>
          <a:solidFill>
            <a:srgbClr val="C9DAF8"/>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WQUPC</a:t>
            </a:r>
            <a:endParaRPr/>
          </a:p>
        </p:txBody>
      </p:sp>
      <p:cxnSp>
        <p:nvCxnSpPr>
          <p:cNvPr id="231" name="Google Shape;231;p30"/>
          <p:cNvCxnSpPr>
            <a:stCxn id="227" idx="1"/>
            <a:endCxn id="196" idx="3"/>
          </p:cNvCxnSpPr>
          <p:nvPr/>
        </p:nvCxnSpPr>
        <p:spPr>
          <a:xfrm flipH="1">
            <a:off x="6347417" y="2391550"/>
            <a:ext cx="499500" cy="577200"/>
          </a:xfrm>
          <a:prstGeom prst="straightConnector1">
            <a:avLst/>
          </a:prstGeom>
          <a:noFill/>
          <a:ln cap="flat" cmpd="sng" w="19050">
            <a:solidFill>
              <a:srgbClr val="666666"/>
            </a:solidFill>
            <a:prstDash val="solid"/>
            <a:round/>
            <a:headEnd len="med" w="med" type="none"/>
            <a:tailEnd len="med" w="med" type="none"/>
          </a:ln>
        </p:spPr>
      </p:cxnSp>
      <p:cxnSp>
        <p:nvCxnSpPr>
          <p:cNvPr id="232" name="Google Shape;232;p30"/>
          <p:cNvCxnSpPr>
            <a:stCxn id="228" idx="1"/>
            <a:endCxn id="196" idx="3"/>
          </p:cNvCxnSpPr>
          <p:nvPr/>
        </p:nvCxnSpPr>
        <p:spPr>
          <a:xfrm flipH="1">
            <a:off x="6347417" y="2790000"/>
            <a:ext cx="499500" cy="178800"/>
          </a:xfrm>
          <a:prstGeom prst="straightConnector1">
            <a:avLst/>
          </a:prstGeom>
          <a:noFill/>
          <a:ln cap="flat" cmpd="sng" w="19050">
            <a:solidFill>
              <a:srgbClr val="666666"/>
            </a:solidFill>
            <a:prstDash val="solid"/>
            <a:round/>
            <a:headEnd len="med" w="med" type="none"/>
            <a:tailEnd len="med" w="med" type="none"/>
          </a:ln>
        </p:spPr>
      </p:cxnSp>
      <p:cxnSp>
        <p:nvCxnSpPr>
          <p:cNvPr id="233" name="Google Shape;233;p30"/>
          <p:cNvCxnSpPr>
            <a:stCxn id="229" idx="1"/>
            <a:endCxn id="196" idx="3"/>
          </p:cNvCxnSpPr>
          <p:nvPr/>
        </p:nvCxnSpPr>
        <p:spPr>
          <a:xfrm rot="10800000">
            <a:off x="6347417" y="2968850"/>
            <a:ext cx="499500" cy="219600"/>
          </a:xfrm>
          <a:prstGeom prst="straightConnector1">
            <a:avLst/>
          </a:prstGeom>
          <a:noFill/>
          <a:ln cap="flat" cmpd="sng" w="19050">
            <a:solidFill>
              <a:srgbClr val="666666"/>
            </a:solidFill>
            <a:prstDash val="solid"/>
            <a:round/>
            <a:headEnd len="med" w="med" type="none"/>
            <a:tailEnd len="med" w="med" type="none"/>
          </a:ln>
        </p:spPr>
      </p:cxnSp>
      <p:cxnSp>
        <p:nvCxnSpPr>
          <p:cNvPr id="234" name="Google Shape;234;p30"/>
          <p:cNvCxnSpPr>
            <a:stCxn id="230" idx="1"/>
            <a:endCxn id="196" idx="3"/>
          </p:cNvCxnSpPr>
          <p:nvPr/>
        </p:nvCxnSpPr>
        <p:spPr>
          <a:xfrm rot="10800000">
            <a:off x="6347417" y="2968850"/>
            <a:ext cx="499500" cy="600600"/>
          </a:xfrm>
          <a:prstGeom prst="straightConnector1">
            <a:avLst/>
          </a:prstGeom>
          <a:noFill/>
          <a:ln cap="flat" cmpd="sng" w="19050">
            <a:solidFill>
              <a:srgbClr val="666666"/>
            </a:solidFill>
            <a:prstDash val="solid"/>
            <a:round/>
            <a:headEnd len="med" w="med" type="none"/>
            <a:tailEnd len="med" w="med" type="none"/>
          </a:ln>
        </p:spPr>
      </p:cxnSp>
      <p:sp>
        <p:nvSpPr>
          <p:cNvPr id="235" name="Google Shape;235;p30"/>
          <p:cNvSpPr txBox="1"/>
          <p:nvPr/>
        </p:nvSpPr>
        <p:spPr>
          <a:xfrm>
            <a:off x="9325" y="-2900"/>
            <a:ext cx="3936900" cy="30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Some Examples of Implementations for ADTs</a:t>
            </a:r>
            <a:endParaRPr/>
          </a:p>
        </p:txBody>
      </p:sp>
      <p:sp>
        <p:nvSpPr>
          <p:cNvPr id="236" name="Google Shape;236;p30"/>
          <p:cNvSpPr/>
          <p:nvPr/>
        </p:nvSpPr>
        <p:spPr>
          <a:xfrm>
            <a:off x="1312221" y="3826375"/>
            <a:ext cx="1791900" cy="305400"/>
          </a:xfrm>
          <a:prstGeom prst="rect">
            <a:avLst/>
          </a:prstGeom>
          <a:solidFill>
            <a:srgbClr val="C9DAF8"/>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Trie</a:t>
            </a:r>
            <a:endParaRPr strike="sngStrike"/>
          </a:p>
        </p:txBody>
      </p:sp>
      <p:cxnSp>
        <p:nvCxnSpPr>
          <p:cNvPr id="237" name="Google Shape;237;p30"/>
          <p:cNvCxnSpPr>
            <a:stCxn id="194" idx="3"/>
            <a:endCxn id="236" idx="1"/>
          </p:cNvCxnSpPr>
          <p:nvPr/>
        </p:nvCxnSpPr>
        <p:spPr>
          <a:xfrm>
            <a:off x="731900" y="2326750"/>
            <a:ext cx="580200" cy="1652400"/>
          </a:xfrm>
          <a:prstGeom prst="straightConnector1">
            <a:avLst/>
          </a:prstGeom>
          <a:noFill/>
          <a:ln cap="flat" cmpd="sng" w="19050">
            <a:solidFill>
              <a:schemeClr val="dk2"/>
            </a:solidFill>
            <a:prstDash val="solid"/>
            <a:round/>
            <a:headEnd len="med" w="med" type="none"/>
            <a:tailEnd len="med" w="med" type="none"/>
          </a:ln>
        </p:spPr>
      </p:cxnSp>
      <p:cxnSp>
        <p:nvCxnSpPr>
          <p:cNvPr id="238" name="Google Shape;238;p30"/>
          <p:cNvCxnSpPr>
            <a:stCxn id="193" idx="3"/>
            <a:endCxn id="236" idx="1"/>
          </p:cNvCxnSpPr>
          <p:nvPr/>
        </p:nvCxnSpPr>
        <p:spPr>
          <a:xfrm>
            <a:off x="732025" y="1693075"/>
            <a:ext cx="580200" cy="2286000"/>
          </a:xfrm>
          <a:prstGeom prst="straightConnector1">
            <a:avLst/>
          </a:prstGeom>
          <a:noFill/>
          <a:ln cap="flat" cmpd="sng" w="19050">
            <a:solidFill>
              <a:schemeClr val="dk2"/>
            </a:solidFill>
            <a:prstDash val="solid"/>
            <a:round/>
            <a:headEnd len="med" w="med" type="none"/>
            <a:tailEnd len="med" w="med" type="none"/>
          </a:ln>
        </p:spPr>
      </p:cxnSp>
      <p:sp>
        <p:nvSpPr>
          <p:cNvPr id="239" name="Google Shape;239;p30"/>
          <p:cNvSpPr/>
          <p:nvPr/>
        </p:nvSpPr>
        <p:spPr>
          <a:xfrm>
            <a:off x="3454163" y="4117721"/>
            <a:ext cx="1164600" cy="305400"/>
          </a:xfrm>
          <a:prstGeom prst="rect">
            <a:avLst/>
          </a:prstGeom>
          <a:solidFill>
            <a:srgbClr val="FFFFFF"/>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Graph</a:t>
            </a:r>
            <a:endParaRPr/>
          </a:p>
        </p:txBody>
      </p:sp>
      <p:sp>
        <p:nvSpPr>
          <p:cNvPr id="240" name="Google Shape;240;p30"/>
          <p:cNvSpPr/>
          <p:nvPr/>
        </p:nvSpPr>
        <p:spPr>
          <a:xfrm>
            <a:off x="4926133" y="3721550"/>
            <a:ext cx="1791900" cy="305400"/>
          </a:xfrm>
          <a:prstGeom prst="rect">
            <a:avLst/>
          </a:prstGeom>
          <a:solidFill>
            <a:srgbClr val="C9DAF8"/>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Adjacency Matrix</a:t>
            </a:r>
            <a:endParaRPr/>
          </a:p>
        </p:txBody>
      </p:sp>
      <p:sp>
        <p:nvSpPr>
          <p:cNvPr id="241" name="Google Shape;241;p30"/>
          <p:cNvSpPr/>
          <p:nvPr/>
        </p:nvSpPr>
        <p:spPr>
          <a:xfrm>
            <a:off x="4926133" y="4120000"/>
            <a:ext cx="1791900" cy="305400"/>
          </a:xfrm>
          <a:prstGeom prst="rect">
            <a:avLst/>
          </a:prstGeom>
          <a:solidFill>
            <a:srgbClr val="C9DAF8"/>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Edge List</a:t>
            </a:r>
            <a:endParaRPr/>
          </a:p>
        </p:txBody>
      </p:sp>
      <p:sp>
        <p:nvSpPr>
          <p:cNvPr id="242" name="Google Shape;242;p30"/>
          <p:cNvSpPr/>
          <p:nvPr/>
        </p:nvSpPr>
        <p:spPr>
          <a:xfrm>
            <a:off x="4926133" y="4518450"/>
            <a:ext cx="1791900" cy="305400"/>
          </a:xfrm>
          <a:prstGeom prst="rect">
            <a:avLst/>
          </a:prstGeom>
          <a:solidFill>
            <a:srgbClr val="C9DAF8"/>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Adjacency Lists</a:t>
            </a:r>
            <a:endParaRPr/>
          </a:p>
        </p:txBody>
      </p:sp>
      <p:cxnSp>
        <p:nvCxnSpPr>
          <p:cNvPr id="243" name="Google Shape;243;p30"/>
          <p:cNvCxnSpPr>
            <a:stCxn id="240" idx="1"/>
            <a:endCxn id="239" idx="3"/>
          </p:cNvCxnSpPr>
          <p:nvPr/>
        </p:nvCxnSpPr>
        <p:spPr>
          <a:xfrm flipH="1">
            <a:off x="4618633" y="3874250"/>
            <a:ext cx="307500" cy="396300"/>
          </a:xfrm>
          <a:prstGeom prst="straightConnector1">
            <a:avLst/>
          </a:prstGeom>
          <a:noFill/>
          <a:ln cap="flat" cmpd="sng" w="19050">
            <a:solidFill>
              <a:srgbClr val="666666"/>
            </a:solidFill>
            <a:prstDash val="solid"/>
            <a:round/>
            <a:headEnd len="med" w="med" type="none"/>
            <a:tailEnd len="med" w="med" type="none"/>
          </a:ln>
        </p:spPr>
      </p:cxnSp>
      <p:cxnSp>
        <p:nvCxnSpPr>
          <p:cNvPr id="244" name="Google Shape;244;p30"/>
          <p:cNvCxnSpPr>
            <a:stCxn id="241" idx="1"/>
            <a:endCxn id="239" idx="3"/>
          </p:cNvCxnSpPr>
          <p:nvPr/>
        </p:nvCxnSpPr>
        <p:spPr>
          <a:xfrm rot="10800000">
            <a:off x="4618633" y="4270300"/>
            <a:ext cx="307500" cy="2400"/>
          </a:xfrm>
          <a:prstGeom prst="straightConnector1">
            <a:avLst/>
          </a:prstGeom>
          <a:noFill/>
          <a:ln cap="flat" cmpd="sng" w="19050">
            <a:solidFill>
              <a:srgbClr val="666666"/>
            </a:solidFill>
            <a:prstDash val="solid"/>
            <a:round/>
            <a:headEnd len="med" w="med" type="none"/>
            <a:tailEnd len="med" w="med" type="none"/>
          </a:ln>
        </p:spPr>
      </p:cxnSp>
      <p:cxnSp>
        <p:nvCxnSpPr>
          <p:cNvPr id="245" name="Google Shape;245;p30"/>
          <p:cNvCxnSpPr>
            <a:stCxn id="242" idx="1"/>
            <a:endCxn id="239" idx="3"/>
          </p:cNvCxnSpPr>
          <p:nvPr/>
        </p:nvCxnSpPr>
        <p:spPr>
          <a:xfrm rot="10800000">
            <a:off x="4618633" y="4270350"/>
            <a:ext cx="307500" cy="400800"/>
          </a:xfrm>
          <a:prstGeom prst="straightConnector1">
            <a:avLst/>
          </a:prstGeom>
          <a:noFill/>
          <a:ln cap="flat" cmpd="sng" w="19050">
            <a:solidFill>
              <a:srgbClr val="666666"/>
            </a:solidFill>
            <a:prstDash val="solid"/>
            <a:round/>
            <a:headEnd len="med" w="med" type="none"/>
            <a:tailEnd len="med" w="med" type="none"/>
          </a:ln>
        </p:spPr>
      </p:cxn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31"/>
          <p:cNvSpPr txBox="1"/>
          <p:nvPr>
            <p:ph type="title"/>
          </p:nvPr>
        </p:nvSpPr>
        <p:spPr>
          <a:xfrm>
            <a:off x="0" y="0"/>
            <a:ext cx="85206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Arrays vs. Linked Data Structures</a:t>
            </a:r>
            <a:endParaRPr/>
          </a:p>
        </p:txBody>
      </p:sp>
      <p:sp>
        <p:nvSpPr>
          <p:cNvPr id="251" name="Google Shape;251;p31"/>
          <p:cNvSpPr txBox="1"/>
          <p:nvPr>
            <p:ph idx="1" type="body"/>
          </p:nvPr>
        </p:nvSpPr>
        <p:spPr>
          <a:xfrm>
            <a:off x="107044" y="402200"/>
            <a:ext cx="8520600" cy="34164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Array-Based Data Structures:</a:t>
            </a:r>
            <a:endParaRPr/>
          </a:p>
          <a:p>
            <a:pPr indent="-342900" lvl="0" marL="457200" rtl="0" algn="l">
              <a:spcBef>
                <a:spcPts val="600"/>
              </a:spcBef>
              <a:spcAft>
                <a:spcPts val="0"/>
              </a:spcAft>
              <a:buSzPts val="1800"/>
              <a:buChar char="●"/>
            </a:pPr>
            <a:r>
              <a:rPr lang="en"/>
              <a:t>ArrayLists and ArrayDeque</a:t>
            </a:r>
            <a:endParaRPr/>
          </a:p>
          <a:p>
            <a:pPr indent="-342900" lvl="0" marL="457200" rtl="0" algn="l">
              <a:spcBef>
                <a:spcPts val="0"/>
              </a:spcBef>
              <a:spcAft>
                <a:spcPts val="0"/>
              </a:spcAft>
              <a:buSzPts val="1800"/>
              <a:buChar char="●"/>
            </a:pPr>
            <a:r>
              <a:rPr lang="en"/>
              <a:t>HashSets, HashMaps, MyHashMap: Arrays of ‘buckets’</a:t>
            </a:r>
            <a:endParaRPr/>
          </a:p>
          <a:p>
            <a:pPr indent="-342900" lvl="0" marL="457200" rtl="0" algn="l">
              <a:spcBef>
                <a:spcPts val="0"/>
              </a:spcBef>
              <a:spcAft>
                <a:spcPts val="0"/>
              </a:spcAft>
              <a:buSzPts val="1800"/>
              <a:buChar char="●"/>
            </a:pPr>
            <a:r>
              <a:rPr lang="en"/>
              <a:t>ArrayHeap (tree represented as an array)</a:t>
            </a:r>
            <a:endParaRPr/>
          </a:p>
          <a:p>
            <a:pPr indent="0" lvl="0" marL="0" rtl="0" algn="l">
              <a:spcBef>
                <a:spcPts val="600"/>
              </a:spcBef>
              <a:spcAft>
                <a:spcPts val="0"/>
              </a:spcAft>
              <a:buNone/>
            </a:pPr>
            <a:r>
              <a:t/>
            </a:r>
            <a:endParaRPr sz="1600"/>
          </a:p>
          <a:p>
            <a:pPr indent="0" lvl="0" marL="0" rtl="0" algn="l">
              <a:spcBef>
                <a:spcPts val="600"/>
              </a:spcBef>
              <a:spcAft>
                <a:spcPts val="0"/>
              </a:spcAft>
              <a:buNone/>
            </a:pPr>
            <a:r>
              <a:rPr lang="en"/>
              <a:t>Linked Data Structures</a:t>
            </a:r>
            <a:endParaRPr/>
          </a:p>
          <a:p>
            <a:pPr indent="-342900" lvl="0" marL="457200" rtl="0" algn="l">
              <a:spcBef>
                <a:spcPts val="600"/>
              </a:spcBef>
              <a:spcAft>
                <a:spcPts val="0"/>
              </a:spcAft>
              <a:buSzPts val="1800"/>
              <a:buChar char="●"/>
            </a:pPr>
            <a:r>
              <a:rPr lang="en"/>
              <a:t>Linked Lists</a:t>
            </a:r>
            <a:endParaRPr/>
          </a:p>
          <a:p>
            <a:pPr indent="-342900" lvl="1" marL="914400" rtl="0" algn="l">
              <a:spcBef>
                <a:spcPts val="0"/>
              </a:spcBef>
              <a:spcAft>
                <a:spcPts val="0"/>
              </a:spcAft>
              <a:buSzPts val="1800"/>
              <a:buChar char="○"/>
            </a:pPr>
            <a:r>
              <a:rPr lang="en"/>
              <a:t>LinkedList, IntList, LinkedListDeque, SLList, DLList</a:t>
            </a:r>
            <a:endParaRPr/>
          </a:p>
          <a:p>
            <a:pPr indent="-342900" lvl="0" marL="457200" rtl="0" algn="l">
              <a:spcBef>
                <a:spcPts val="0"/>
              </a:spcBef>
              <a:spcAft>
                <a:spcPts val="0"/>
              </a:spcAft>
              <a:buSzPts val="1800"/>
              <a:buChar char="●"/>
            </a:pPr>
            <a:r>
              <a:rPr lang="en"/>
              <a:t>Trees: Hierarchical generalization of a linked list. Aim for bushiness.</a:t>
            </a:r>
            <a:endParaRPr/>
          </a:p>
          <a:p>
            <a:pPr indent="-342900" lvl="1" marL="914400" rtl="0" algn="l">
              <a:spcBef>
                <a:spcPts val="0"/>
              </a:spcBef>
              <a:spcAft>
                <a:spcPts val="0"/>
              </a:spcAft>
              <a:buSzPts val="1800"/>
              <a:buChar char="○"/>
            </a:pPr>
            <a:r>
              <a:rPr lang="en"/>
              <a:t>TreeSet, TreeMap, BSTMap, Tries (trie links often stored as arrays)</a:t>
            </a:r>
            <a:endParaRPr/>
          </a:p>
          <a:p>
            <a:pPr indent="-342900" lvl="0" marL="457200" rtl="0" algn="l">
              <a:spcBef>
                <a:spcPts val="0"/>
              </a:spcBef>
              <a:spcAft>
                <a:spcPts val="0"/>
              </a:spcAft>
              <a:buSzPts val="1800"/>
              <a:buChar char="●"/>
            </a:pPr>
            <a:r>
              <a:rPr lang="en"/>
              <a:t>Graphs: Generalization of a tree (including many algorithms). </a:t>
            </a:r>
            <a:endParaRPr/>
          </a:p>
          <a:p>
            <a:pPr indent="0" lvl="0" marL="0" rtl="0" algn="l">
              <a:spcBef>
                <a:spcPts val="600"/>
              </a:spcBef>
              <a:spcAft>
                <a:spcPts val="0"/>
              </a:spcAft>
              <a:buNone/>
            </a:pPr>
            <a:r>
              <a:t/>
            </a:r>
            <a:endParaRPr sz="1600"/>
          </a:p>
          <a:p>
            <a:pPr indent="0" lvl="0" marL="0" rtl="0" algn="l">
              <a:spcBef>
                <a:spcPts val="600"/>
              </a:spcBef>
              <a:spcAft>
                <a:spcPts val="0"/>
              </a:spcAft>
              <a:buNone/>
            </a:pPr>
            <a:r>
              <a:rPr lang="en"/>
              <a:t>Tradeoffs of array-based vs. linked data structures. </a:t>
            </a:r>
            <a:endParaRPr/>
          </a:p>
          <a:p>
            <a:pPr indent="0" lvl="0" marL="0" rtl="0" algn="l">
              <a:spcBef>
                <a:spcPts val="600"/>
              </a:spcBef>
              <a:spcAft>
                <a:spcPts val="0"/>
              </a:spcAft>
              <a:buNone/>
            </a:pPr>
            <a:r>
              <a:t/>
            </a:r>
            <a:endParaRPr sz="20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32"/>
          <p:cNvSpPr txBox="1"/>
          <p:nvPr/>
        </p:nvSpPr>
        <p:spPr>
          <a:xfrm>
            <a:off x="9325" y="-2900"/>
            <a:ext cx="3936900" cy="30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Tractable Graph Problems and Algorithms</a:t>
            </a:r>
            <a:endParaRPr/>
          </a:p>
        </p:txBody>
      </p:sp>
      <p:sp>
        <p:nvSpPr>
          <p:cNvPr id="257" name="Google Shape;257;p32"/>
          <p:cNvSpPr/>
          <p:nvPr/>
        </p:nvSpPr>
        <p:spPr>
          <a:xfrm>
            <a:off x="1670614" y="756123"/>
            <a:ext cx="1806600" cy="305400"/>
          </a:xfrm>
          <a:prstGeom prst="rect">
            <a:avLst/>
          </a:prstGeom>
          <a:solidFill>
            <a:srgbClr val="CFE2F3"/>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Reachability</a:t>
            </a:r>
            <a:endParaRPr/>
          </a:p>
        </p:txBody>
      </p:sp>
      <p:sp>
        <p:nvSpPr>
          <p:cNvPr id="258" name="Google Shape;258;p32"/>
          <p:cNvSpPr/>
          <p:nvPr/>
        </p:nvSpPr>
        <p:spPr>
          <a:xfrm>
            <a:off x="1670614" y="336350"/>
            <a:ext cx="1806600" cy="305400"/>
          </a:xfrm>
          <a:prstGeom prst="rect">
            <a:avLst/>
          </a:prstGeom>
          <a:solidFill>
            <a:srgbClr val="CFE2F3"/>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Topological Sort</a:t>
            </a:r>
            <a:endParaRPr/>
          </a:p>
        </p:txBody>
      </p:sp>
      <p:sp>
        <p:nvSpPr>
          <p:cNvPr id="259" name="Google Shape;259;p32"/>
          <p:cNvSpPr/>
          <p:nvPr/>
        </p:nvSpPr>
        <p:spPr>
          <a:xfrm>
            <a:off x="1670614" y="3438536"/>
            <a:ext cx="1806600" cy="711000"/>
          </a:xfrm>
          <a:prstGeom prst="rect">
            <a:avLst/>
          </a:prstGeom>
          <a:solidFill>
            <a:srgbClr val="CFE2F3"/>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Multiple Target</a:t>
            </a:r>
            <a:endParaRPr/>
          </a:p>
          <a:p>
            <a:pPr indent="0" lvl="0" marL="0" rtl="0" algn="l">
              <a:spcBef>
                <a:spcPts val="0"/>
              </a:spcBef>
              <a:spcAft>
                <a:spcPts val="0"/>
              </a:spcAft>
              <a:buNone/>
            </a:pPr>
            <a:r>
              <a:rPr lang="en"/>
              <a:t>Shortest Paths by Total Edge Weight</a:t>
            </a:r>
            <a:endParaRPr/>
          </a:p>
        </p:txBody>
      </p:sp>
      <p:sp>
        <p:nvSpPr>
          <p:cNvPr id="260" name="Google Shape;260;p32"/>
          <p:cNvSpPr/>
          <p:nvPr/>
        </p:nvSpPr>
        <p:spPr>
          <a:xfrm>
            <a:off x="1670614" y="4258725"/>
            <a:ext cx="1806600" cy="711000"/>
          </a:xfrm>
          <a:prstGeom prst="rect">
            <a:avLst/>
          </a:prstGeom>
          <a:solidFill>
            <a:srgbClr val="CFE2F3"/>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Single Target Shortest Paths by Total Edge Weight</a:t>
            </a:r>
            <a:endParaRPr/>
          </a:p>
        </p:txBody>
      </p:sp>
      <p:sp>
        <p:nvSpPr>
          <p:cNvPr id="261" name="Google Shape;261;p32"/>
          <p:cNvSpPr/>
          <p:nvPr/>
        </p:nvSpPr>
        <p:spPr>
          <a:xfrm>
            <a:off x="1670614" y="2097961"/>
            <a:ext cx="1806600" cy="632100"/>
          </a:xfrm>
          <a:prstGeom prst="rect">
            <a:avLst/>
          </a:prstGeom>
          <a:solidFill>
            <a:srgbClr val="CFE2F3"/>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Multiple Target</a:t>
            </a:r>
            <a:endParaRPr/>
          </a:p>
          <a:p>
            <a:pPr indent="0" lvl="0" marL="0" rtl="0" algn="l">
              <a:spcBef>
                <a:spcPts val="0"/>
              </a:spcBef>
              <a:spcAft>
                <a:spcPts val="0"/>
              </a:spcAft>
              <a:buNone/>
            </a:pPr>
            <a:r>
              <a:rPr lang="en"/>
              <a:t>Shortest Paths by # of Edges</a:t>
            </a:r>
            <a:endParaRPr/>
          </a:p>
        </p:txBody>
      </p:sp>
      <p:sp>
        <p:nvSpPr>
          <p:cNvPr id="262" name="Google Shape;262;p32"/>
          <p:cNvSpPr/>
          <p:nvPr/>
        </p:nvSpPr>
        <p:spPr>
          <a:xfrm>
            <a:off x="6200414" y="1792561"/>
            <a:ext cx="1526400" cy="305400"/>
          </a:xfrm>
          <a:prstGeom prst="rect">
            <a:avLst/>
          </a:prstGeom>
          <a:solidFill>
            <a:srgbClr val="D9EAD3"/>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BFS Traversal</a:t>
            </a:r>
            <a:endParaRPr/>
          </a:p>
        </p:txBody>
      </p:sp>
      <p:sp>
        <p:nvSpPr>
          <p:cNvPr id="263" name="Google Shape;263;p32"/>
          <p:cNvSpPr/>
          <p:nvPr/>
        </p:nvSpPr>
        <p:spPr>
          <a:xfrm>
            <a:off x="6200414" y="800461"/>
            <a:ext cx="1526400" cy="305400"/>
          </a:xfrm>
          <a:prstGeom prst="rect">
            <a:avLst/>
          </a:prstGeom>
          <a:solidFill>
            <a:srgbClr val="D9EAD3"/>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DFS Traversal</a:t>
            </a:r>
            <a:endParaRPr/>
          </a:p>
        </p:txBody>
      </p:sp>
      <p:sp>
        <p:nvSpPr>
          <p:cNvPr id="264" name="Google Shape;264;p32"/>
          <p:cNvSpPr/>
          <p:nvPr/>
        </p:nvSpPr>
        <p:spPr>
          <a:xfrm>
            <a:off x="6735015" y="3524625"/>
            <a:ext cx="991800" cy="305400"/>
          </a:xfrm>
          <a:prstGeom prst="rect">
            <a:avLst/>
          </a:prstGeom>
          <a:solidFill>
            <a:srgbClr val="D9EAD3"/>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Dijkstra’s</a:t>
            </a:r>
            <a:endParaRPr/>
          </a:p>
        </p:txBody>
      </p:sp>
      <p:sp>
        <p:nvSpPr>
          <p:cNvPr id="265" name="Google Shape;265;p32"/>
          <p:cNvSpPr/>
          <p:nvPr/>
        </p:nvSpPr>
        <p:spPr>
          <a:xfrm>
            <a:off x="6878715" y="4508700"/>
            <a:ext cx="704400" cy="305400"/>
          </a:xfrm>
          <a:prstGeom prst="rect">
            <a:avLst/>
          </a:prstGeom>
          <a:solidFill>
            <a:srgbClr val="D9EAD3"/>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A*</a:t>
            </a:r>
            <a:endParaRPr/>
          </a:p>
        </p:txBody>
      </p:sp>
      <p:cxnSp>
        <p:nvCxnSpPr>
          <p:cNvPr id="266" name="Google Shape;266;p32"/>
          <p:cNvCxnSpPr>
            <a:stCxn id="260" idx="3"/>
            <a:endCxn id="267" idx="1"/>
          </p:cNvCxnSpPr>
          <p:nvPr/>
        </p:nvCxnSpPr>
        <p:spPr>
          <a:xfrm flipH="1" rot="10800000">
            <a:off x="3477214" y="4588725"/>
            <a:ext cx="623700" cy="25500"/>
          </a:xfrm>
          <a:prstGeom prst="straightConnector1">
            <a:avLst/>
          </a:prstGeom>
          <a:noFill/>
          <a:ln cap="flat" cmpd="sng" w="19050">
            <a:solidFill>
              <a:schemeClr val="dk2"/>
            </a:solidFill>
            <a:prstDash val="solid"/>
            <a:round/>
            <a:headEnd len="med" w="med" type="none"/>
            <a:tailEnd len="med" w="med" type="none"/>
          </a:ln>
        </p:spPr>
      </p:cxnSp>
      <p:sp>
        <p:nvSpPr>
          <p:cNvPr id="268" name="Google Shape;268;p32"/>
          <p:cNvSpPr/>
          <p:nvPr/>
        </p:nvSpPr>
        <p:spPr>
          <a:xfrm>
            <a:off x="1670614" y="1175898"/>
            <a:ext cx="1806600" cy="305400"/>
          </a:xfrm>
          <a:prstGeom prst="rect">
            <a:avLst/>
          </a:prstGeom>
          <a:solidFill>
            <a:srgbClr val="D9D2E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Bipartiteness</a:t>
            </a:r>
            <a:endParaRPr/>
          </a:p>
        </p:txBody>
      </p:sp>
      <p:sp>
        <p:nvSpPr>
          <p:cNvPr id="269" name="Google Shape;269;p32"/>
          <p:cNvSpPr/>
          <p:nvPr/>
        </p:nvSpPr>
        <p:spPr>
          <a:xfrm>
            <a:off x="1670614" y="1636923"/>
            <a:ext cx="1806600" cy="305400"/>
          </a:xfrm>
          <a:prstGeom prst="rect">
            <a:avLst/>
          </a:prstGeom>
          <a:solidFill>
            <a:srgbClr val="D9D2E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Cycle Detection</a:t>
            </a:r>
            <a:endParaRPr/>
          </a:p>
        </p:txBody>
      </p:sp>
      <p:sp>
        <p:nvSpPr>
          <p:cNvPr id="270" name="Google Shape;270;p32"/>
          <p:cNvSpPr/>
          <p:nvPr/>
        </p:nvSpPr>
        <p:spPr>
          <a:xfrm>
            <a:off x="1670614" y="2874520"/>
            <a:ext cx="1806600" cy="468900"/>
          </a:xfrm>
          <a:prstGeom prst="rect">
            <a:avLst/>
          </a:prstGeom>
          <a:solidFill>
            <a:srgbClr val="CFE2F3"/>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Minimum Spanning Tree</a:t>
            </a:r>
            <a:endParaRPr/>
          </a:p>
        </p:txBody>
      </p:sp>
      <p:sp>
        <p:nvSpPr>
          <p:cNvPr id="271" name="Google Shape;271;p32"/>
          <p:cNvSpPr/>
          <p:nvPr/>
        </p:nvSpPr>
        <p:spPr>
          <a:xfrm>
            <a:off x="3825289" y="2786761"/>
            <a:ext cx="1787700" cy="468900"/>
          </a:xfrm>
          <a:prstGeom prst="rect">
            <a:avLst/>
          </a:prstGeom>
          <a:solidFill>
            <a:srgbClr val="F4CCCC"/>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Minimum Spanning Tree</a:t>
            </a:r>
            <a:endParaRPr/>
          </a:p>
        </p:txBody>
      </p:sp>
      <p:sp>
        <p:nvSpPr>
          <p:cNvPr id="267" name="Google Shape;267;p32"/>
          <p:cNvSpPr/>
          <p:nvPr/>
        </p:nvSpPr>
        <p:spPr>
          <a:xfrm>
            <a:off x="4100989" y="4436175"/>
            <a:ext cx="1236300" cy="305400"/>
          </a:xfrm>
          <a:prstGeom prst="rect">
            <a:avLst/>
          </a:prstGeom>
          <a:solidFill>
            <a:srgbClr val="F4CCCC"/>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shortest path</a:t>
            </a:r>
            <a:endParaRPr/>
          </a:p>
        </p:txBody>
      </p:sp>
      <p:cxnSp>
        <p:nvCxnSpPr>
          <p:cNvPr id="272" name="Google Shape;272;p32"/>
          <p:cNvCxnSpPr>
            <a:stCxn id="267" idx="3"/>
            <a:endCxn id="265" idx="1"/>
          </p:cNvCxnSpPr>
          <p:nvPr/>
        </p:nvCxnSpPr>
        <p:spPr>
          <a:xfrm>
            <a:off x="5337289" y="4588875"/>
            <a:ext cx="1541400" cy="72600"/>
          </a:xfrm>
          <a:prstGeom prst="straightConnector1">
            <a:avLst/>
          </a:prstGeom>
          <a:noFill/>
          <a:ln cap="flat" cmpd="sng" w="19050">
            <a:solidFill>
              <a:schemeClr val="dk2"/>
            </a:solidFill>
            <a:prstDash val="solid"/>
            <a:round/>
            <a:headEnd len="med" w="med" type="none"/>
            <a:tailEnd len="med" w="med" type="none"/>
          </a:ln>
        </p:spPr>
      </p:cxnSp>
      <p:sp>
        <p:nvSpPr>
          <p:cNvPr id="273" name="Google Shape;273;p32"/>
          <p:cNvSpPr/>
          <p:nvPr/>
        </p:nvSpPr>
        <p:spPr>
          <a:xfrm>
            <a:off x="4100989" y="3628094"/>
            <a:ext cx="1236300" cy="468900"/>
          </a:xfrm>
          <a:prstGeom prst="rect">
            <a:avLst/>
          </a:prstGeom>
          <a:solidFill>
            <a:srgbClr val="F4CCCC"/>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shortest paths tree</a:t>
            </a:r>
            <a:endParaRPr/>
          </a:p>
        </p:txBody>
      </p:sp>
      <p:cxnSp>
        <p:nvCxnSpPr>
          <p:cNvPr id="274" name="Google Shape;274;p32"/>
          <p:cNvCxnSpPr>
            <a:stCxn id="259" idx="3"/>
            <a:endCxn id="273" idx="1"/>
          </p:cNvCxnSpPr>
          <p:nvPr/>
        </p:nvCxnSpPr>
        <p:spPr>
          <a:xfrm>
            <a:off x="3477214" y="3794036"/>
            <a:ext cx="623700" cy="68400"/>
          </a:xfrm>
          <a:prstGeom prst="straightConnector1">
            <a:avLst/>
          </a:prstGeom>
          <a:noFill/>
          <a:ln cap="flat" cmpd="sng" w="19050">
            <a:solidFill>
              <a:schemeClr val="dk2"/>
            </a:solidFill>
            <a:prstDash val="solid"/>
            <a:round/>
            <a:headEnd len="med" w="med" type="none"/>
            <a:tailEnd len="med" w="med" type="none"/>
          </a:ln>
        </p:spPr>
      </p:cxnSp>
      <p:cxnSp>
        <p:nvCxnSpPr>
          <p:cNvPr id="275" name="Google Shape;275;p32"/>
          <p:cNvCxnSpPr>
            <a:stCxn id="273" idx="3"/>
            <a:endCxn id="264" idx="1"/>
          </p:cNvCxnSpPr>
          <p:nvPr/>
        </p:nvCxnSpPr>
        <p:spPr>
          <a:xfrm flipH="1" rot="10800000">
            <a:off x="5337289" y="3677444"/>
            <a:ext cx="1397700" cy="185100"/>
          </a:xfrm>
          <a:prstGeom prst="straightConnector1">
            <a:avLst/>
          </a:prstGeom>
          <a:noFill/>
          <a:ln cap="flat" cmpd="sng" w="19050">
            <a:solidFill>
              <a:schemeClr val="dk2"/>
            </a:solidFill>
            <a:prstDash val="solid"/>
            <a:round/>
            <a:headEnd len="med" w="med" type="none"/>
            <a:tailEnd len="med" w="med" type="none"/>
          </a:ln>
        </p:spPr>
      </p:cxnSp>
      <p:sp>
        <p:nvSpPr>
          <p:cNvPr id="276" name="Google Shape;276;p32"/>
          <p:cNvSpPr/>
          <p:nvPr/>
        </p:nvSpPr>
        <p:spPr>
          <a:xfrm>
            <a:off x="6582615" y="2621629"/>
            <a:ext cx="991800" cy="305400"/>
          </a:xfrm>
          <a:prstGeom prst="rect">
            <a:avLst/>
          </a:prstGeom>
          <a:solidFill>
            <a:srgbClr val="D9EAD3"/>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Prim’s</a:t>
            </a:r>
            <a:endParaRPr/>
          </a:p>
        </p:txBody>
      </p:sp>
      <p:sp>
        <p:nvSpPr>
          <p:cNvPr id="277" name="Google Shape;277;p32"/>
          <p:cNvSpPr/>
          <p:nvPr/>
        </p:nvSpPr>
        <p:spPr>
          <a:xfrm>
            <a:off x="6582615" y="3109904"/>
            <a:ext cx="991800" cy="305400"/>
          </a:xfrm>
          <a:prstGeom prst="rect">
            <a:avLst/>
          </a:prstGeom>
          <a:solidFill>
            <a:srgbClr val="D9EAD3"/>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Kruskal’s</a:t>
            </a:r>
            <a:endParaRPr/>
          </a:p>
        </p:txBody>
      </p:sp>
      <p:cxnSp>
        <p:nvCxnSpPr>
          <p:cNvPr id="278" name="Google Shape;278;p32"/>
          <p:cNvCxnSpPr>
            <a:stCxn id="270" idx="3"/>
            <a:endCxn id="271" idx="1"/>
          </p:cNvCxnSpPr>
          <p:nvPr/>
        </p:nvCxnSpPr>
        <p:spPr>
          <a:xfrm flipH="1" rot="10800000">
            <a:off x="3477214" y="3021070"/>
            <a:ext cx="348000" cy="87900"/>
          </a:xfrm>
          <a:prstGeom prst="straightConnector1">
            <a:avLst/>
          </a:prstGeom>
          <a:noFill/>
          <a:ln cap="flat" cmpd="sng" w="19050">
            <a:solidFill>
              <a:schemeClr val="dk2"/>
            </a:solidFill>
            <a:prstDash val="solid"/>
            <a:round/>
            <a:headEnd len="med" w="med" type="none"/>
            <a:tailEnd len="med" w="med" type="none"/>
          </a:ln>
        </p:spPr>
      </p:cxnSp>
      <p:cxnSp>
        <p:nvCxnSpPr>
          <p:cNvPr id="279" name="Google Shape;279;p32"/>
          <p:cNvCxnSpPr>
            <a:stCxn id="271" idx="3"/>
            <a:endCxn id="276" idx="1"/>
          </p:cNvCxnSpPr>
          <p:nvPr/>
        </p:nvCxnSpPr>
        <p:spPr>
          <a:xfrm flipH="1" rot="10800000">
            <a:off x="5612989" y="2774311"/>
            <a:ext cx="969600" cy="246900"/>
          </a:xfrm>
          <a:prstGeom prst="straightConnector1">
            <a:avLst/>
          </a:prstGeom>
          <a:noFill/>
          <a:ln cap="flat" cmpd="sng" w="19050">
            <a:solidFill>
              <a:schemeClr val="dk2"/>
            </a:solidFill>
            <a:prstDash val="solid"/>
            <a:round/>
            <a:headEnd len="med" w="med" type="none"/>
            <a:tailEnd len="med" w="med" type="none"/>
          </a:ln>
        </p:spPr>
      </p:cxnSp>
      <p:cxnSp>
        <p:nvCxnSpPr>
          <p:cNvPr id="280" name="Google Shape;280;p32"/>
          <p:cNvCxnSpPr>
            <a:stCxn id="271" idx="3"/>
            <a:endCxn id="277" idx="1"/>
          </p:cNvCxnSpPr>
          <p:nvPr/>
        </p:nvCxnSpPr>
        <p:spPr>
          <a:xfrm>
            <a:off x="5612989" y="3021211"/>
            <a:ext cx="969600" cy="241500"/>
          </a:xfrm>
          <a:prstGeom prst="straightConnector1">
            <a:avLst/>
          </a:prstGeom>
          <a:noFill/>
          <a:ln cap="flat" cmpd="sng" w="19050">
            <a:solidFill>
              <a:schemeClr val="dk2"/>
            </a:solidFill>
            <a:prstDash val="solid"/>
            <a:round/>
            <a:headEnd len="med" w="med" type="none"/>
            <a:tailEnd len="med" w="med" type="none"/>
          </a:ln>
        </p:spPr>
      </p:cxnSp>
      <p:sp>
        <p:nvSpPr>
          <p:cNvPr id="281" name="Google Shape;281;p32"/>
          <p:cNvSpPr/>
          <p:nvPr/>
        </p:nvSpPr>
        <p:spPr>
          <a:xfrm>
            <a:off x="4100989" y="2097969"/>
            <a:ext cx="1236300" cy="468900"/>
          </a:xfrm>
          <a:prstGeom prst="rect">
            <a:avLst/>
          </a:prstGeom>
          <a:solidFill>
            <a:srgbClr val="F4CCCC"/>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shortest paths tree</a:t>
            </a:r>
            <a:endParaRPr/>
          </a:p>
        </p:txBody>
      </p:sp>
      <p:cxnSp>
        <p:nvCxnSpPr>
          <p:cNvPr id="282" name="Google Shape;282;p32"/>
          <p:cNvCxnSpPr>
            <a:stCxn id="261" idx="3"/>
            <a:endCxn id="281" idx="1"/>
          </p:cNvCxnSpPr>
          <p:nvPr/>
        </p:nvCxnSpPr>
        <p:spPr>
          <a:xfrm flipH="1" rot="10800000">
            <a:off x="3477214" y="2332411"/>
            <a:ext cx="623700" cy="81600"/>
          </a:xfrm>
          <a:prstGeom prst="straightConnector1">
            <a:avLst/>
          </a:prstGeom>
          <a:noFill/>
          <a:ln cap="flat" cmpd="sng" w="19050">
            <a:solidFill>
              <a:schemeClr val="dk2"/>
            </a:solidFill>
            <a:prstDash val="solid"/>
            <a:round/>
            <a:headEnd len="med" w="med" type="none"/>
            <a:tailEnd len="med" w="med" type="none"/>
          </a:ln>
        </p:spPr>
      </p:cxnSp>
      <p:cxnSp>
        <p:nvCxnSpPr>
          <p:cNvPr id="283" name="Google Shape;283;p32"/>
          <p:cNvCxnSpPr>
            <a:stCxn id="281" idx="3"/>
            <a:endCxn id="262" idx="1"/>
          </p:cNvCxnSpPr>
          <p:nvPr/>
        </p:nvCxnSpPr>
        <p:spPr>
          <a:xfrm flipH="1" rot="10800000">
            <a:off x="5337289" y="1945119"/>
            <a:ext cx="863100" cy="387300"/>
          </a:xfrm>
          <a:prstGeom prst="straightConnector1">
            <a:avLst/>
          </a:prstGeom>
          <a:noFill/>
          <a:ln cap="flat" cmpd="sng" w="19050">
            <a:solidFill>
              <a:schemeClr val="dk2"/>
            </a:solidFill>
            <a:prstDash val="solid"/>
            <a:round/>
            <a:headEnd len="med" w="med" type="none"/>
            <a:tailEnd len="med" w="med" type="none"/>
          </a:ln>
        </p:spPr>
      </p:cxnSp>
      <p:sp>
        <p:nvSpPr>
          <p:cNvPr id="284" name="Google Shape;284;p32"/>
          <p:cNvSpPr/>
          <p:nvPr/>
        </p:nvSpPr>
        <p:spPr>
          <a:xfrm>
            <a:off x="4100989" y="1099869"/>
            <a:ext cx="1236300" cy="468900"/>
          </a:xfrm>
          <a:prstGeom prst="rect">
            <a:avLst/>
          </a:prstGeom>
          <a:solidFill>
            <a:srgbClr val="F4CCCC"/>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vertex markings</a:t>
            </a:r>
            <a:endParaRPr/>
          </a:p>
        </p:txBody>
      </p:sp>
      <p:cxnSp>
        <p:nvCxnSpPr>
          <p:cNvPr id="285" name="Google Shape;285;p32"/>
          <p:cNvCxnSpPr>
            <a:stCxn id="284" idx="1"/>
            <a:endCxn id="257" idx="3"/>
          </p:cNvCxnSpPr>
          <p:nvPr/>
        </p:nvCxnSpPr>
        <p:spPr>
          <a:xfrm rot="10800000">
            <a:off x="3477289" y="908919"/>
            <a:ext cx="623700" cy="425400"/>
          </a:xfrm>
          <a:prstGeom prst="straightConnector1">
            <a:avLst/>
          </a:prstGeom>
          <a:noFill/>
          <a:ln cap="flat" cmpd="sng" w="19050">
            <a:solidFill>
              <a:schemeClr val="dk2"/>
            </a:solidFill>
            <a:prstDash val="solid"/>
            <a:round/>
            <a:headEnd len="med" w="med" type="none"/>
            <a:tailEnd len="med" w="med" type="none"/>
          </a:ln>
        </p:spPr>
      </p:cxnSp>
      <p:cxnSp>
        <p:nvCxnSpPr>
          <p:cNvPr id="286" name="Google Shape;286;p32"/>
          <p:cNvCxnSpPr>
            <a:stCxn id="284" idx="1"/>
            <a:endCxn id="268" idx="3"/>
          </p:cNvCxnSpPr>
          <p:nvPr/>
        </p:nvCxnSpPr>
        <p:spPr>
          <a:xfrm rot="10800000">
            <a:off x="3477289" y="1328619"/>
            <a:ext cx="623700" cy="5700"/>
          </a:xfrm>
          <a:prstGeom prst="straightConnector1">
            <a:avLst/>
          </a:prstGeom>
          <a:noFill/>
          <a:ln cap="flat" cmpd="sng" w="19050">
            <a:solidFill>
              <a:schemeClr val="dk2"/>
            </a:solidFill>
            <a:prstDash val="solid"/>
            <a:round/>
            <a:headEnd len="med" w="med" type="none"/>
            <a:tailEnd len="med" w="med" type="none"/>
          </a:ln>
        </p:spPr>
      </p:cxnSp>
      <p:cxnSp>
        <p:nvCxnSpPr>
          <p:cNvPr id="287" name="Google Shape;287;p32"/>
          <p:cNvCxnSpPr>
            <a:stCxn id="269" idx="3"/>
            <a:endCxn id="284" idx="1"/>
          </p:cNvCxnSpPr>
          <p:nvPr/>
        </p:nvCxnSpPr>
        <p:spPr>
          <a:xfrm flipH="1" rot="10800000">
            <a:off x="3477214" y="1334223"/>
            <a:ext cx="623700" cy="455400"/>
          </a:xfrm>
          <a:prstGeom prst="straightConnector1">
            <a:avLst/>
          </a:prstGeom>
          <a:noFill/>
          <a:ln cap="flat" cmpd="sng" w="19050">
            <a:solidFill>
              <a:schemeClr val="dk2"/>
            </a:solidFill>
            <a:prstDash val="solid"/>
            <a:round/>
            <a:headEnd len="med" w="med" type="none"/>
            <a:tailEnd len="med" w="med" type="none"/>
          </a:ln>
        </p:spPr>
      </p:cxnSp>
      <p:cxnSp>
        <p:nvCxnSpPr>
          <p:cNvPr id="288" name="Google Shape;288;p32"/>
          <p:cNvCxnSpPr>
            <a:stCxn id="284" idx="3"/>
            <a:endCxn id="263" idx="1"/>
          </p:cNvCxnSpPr>
          <p:nvPr/>
        </p:nvCxnSpPr>
        <p:spPr>
          <a:xfrm flipH="1" rot="10800000">
            <a:off x="5337289" y="953019"/>
            <a:ext cx="863100" cy="381300"/>
          </a:xfrm>
          <a:prstGeom prst="straightConnector1">
            <a:avLst/>
          </a:prstGeom>
          <a:noFill/>
          <a:ln cap="flat" cmpd="sng" w="19050">
            <a:solidFill>
              <a:schemeClr val="dk2"/>
            </a:solidFill>
            <a:prstDash val="solid"/>
            <a:round/>
            <a:headEnd len="med" w="med" type="none"/>
            <a:tailEnd len="med" w="med" type="none"/>
          </a:ln>
        </p:spPr>
      </p:cxnSp>
      <p:sp>
        <p:nvSpPr>
          <p:cNvPr id="289" name="Google Shape;289;p32"/>
          <p:cNvSpPr/>
          <p:nvPr/>
        </p:nvSpPr>
        <p:spPr>
          <a:xfrm>
            <a:off x="4100989" y="250260"/>
            <a:ext cx="1236300" cy="468900"/>
          </a:xfrm>
          <a:prstGeom prst="rect">
            <a:avLst/>
          </a:prstGeom>
          <a:solidFill>
            <a:srgbClr val="F4CCCC"/>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vertex ordering</a:t>
            </a:r>
            <a:endParaRPr/>
          </a:p>
        </p:txBody>
      </p:sp>
      <p:cxnSp>
        <p:nvCxnSpPr>
          <p:cNvPr id="290" name="Google Shape;290;p32"/>
          <p:cNvCxnSpPr>
            <a:stCxn id="258" idx="3"/>
            <a:endCxn id="289" idx="1"/>
          </p:cNvCxnSpPr>
          <p:nvPr/>
        </p:nvCxnSpPr>
        <p:spPr>
          <a:xfrm flipH="1" rot="10800000">
            <a:off x="3477214" y="484850"/>
            <a:ext cx="623700" cy="4200"/>
          </a:xfrm>
          <a:prstGeom prst="straightConnector1">
            <a:avLst/>
          </a:prstGeom>
          <a:noFill/>
          <a:ln cap="flat" cmpd="sng" w="19050">
            <a:solidFill>
              <a:schemeClr val="dk2"/>
            </a:solidFill>
            <a:prstDash val="solid"/>
            <a:round/>
            <a:headEnd len="med" w="med" type="none"/>
            <a:tailEnd len="med" w="med" type="none"/>
          </a:ln>
        </p:spPr>
      </p:cxnSp>
      <p:cxnSp>
        <p:nvCxnSpPr>
          <p:cNvPr id="291" name="Google Shape;291;p32"/>
          <p:cNvCxnSpPr>
            <a:stCxn id="289" idx="3"/>
            <a:endCxn id="263" idx="1"/>
          </p:cNvCxnSpPr>
          <p:nvPr/>
        </p:nvCxnSpPr>
        <p:spPr>
          <a:xfrm>
            <a:off x="5337289" y="484710"/>
            <a:ext cx="863100" cy="468600"/>
          </a:xfrm>
          <a:prstGeom prst="straightConnector1">
            <a:avLst/>
          </a:prstGeom>
          <a:noFill/>
          <a:ln cap="flat" cmpd="sng" w="19050">
            <a:solidFill>
              <a:schemeClr val="dk2"/>
            </a:solidFill>
            <a:prstDash val="solid"/>
            <a:round/>
            <a:headEnd len="med" w="med" type="none"/>
            <a:tailEnd len="med" w="med" type="none"/>
          </a:ln>
        </p:spPr>
      </p:cxnSp>
      <p:cxnSp>
        <p:nvCxnSpPr>
          <p:cNvPr id="292" name="Google Shape;292;p32"/>
          <p:cNvCxnSpPr>
            <a:stCxn id="262" idx="1"/>
            <a:endCxn id="284" idx="3"/>
          </p:cNvCxnSpPr>
          <p:nvPr/>
        </p:nvCxnSpPr>
        <p:spPr>
          <a:xfrm rot="10800000">
            <a:off x="5337314" y="1334461"/>
            <a:ext cx="863100" cy="610800"/>
          </a:xfrm>
          <a:prstGeom prst="straightConnector1">
            <a:avLst/>
          </a:prstGeom>
          <a:noFill/>
          <a:ln cap="flat" cmpd="sng" w="19050">
            <a:solidFill>
              <a:schemeClr val="dk2"/>
            </a:solidFill>
            <a:prstDash val="solid"/>
            <a:round/>
            <a:headEnd len="med" w="med" type="none"/>
            <a:tailEnd len="med" w="med" type="none"/>
          </a:ln>
        </p:spPr>
      </p:cxnSp>
      <p:sp>
        <p:nvSpPr>
          <p:cNvPr id="293" name="Google Shape;293;p32"/>
          <p:cNvSpPr txBox="1"/>
          <p:nvPr/>
        </p:nvSpPr>
        <p:spPr>
          <a:xfrm>
            <a:off x="111925" y="1246375"/>
            <a:ext cx="1236300" cy="76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accent4"/>
                </a:solidFill>
              </a:rPr>
              <a:t>Discussed in section</a:t>
            </a:r>
            <a:endParaRPr b="1">
              <a:solidFill>
                <a:schemeClr val="accent4"/>
              </a:solidFill>
            </a:endParaRPr>
          </a:p>
        </p:txBody>
      </p:sp>
      <p:cxnSp>
        <p:nvCxnSpPr>
          <p:cNvPr id="294" name="Google Shape;294;p32"/>
          <p:cNvCxnSpPr>
            <a:stCxn id="293" idx="3"/>
          </p:cNvCxnSpPr>
          <p:nvPr/>
        </p:nvCxnSpPr>
        <p:spPr>
          <a:xfrm flipH="1" rot="10800000">
            <a:off x="1348225" y="1442875"/>
            <a:ext cx="226800" cy="185100"/>
          </a:xfrm>
          <a:prstGeom prst="straightConnector1">
            <a:avLst/>
          </a:prstGeom>
          <a:noFill/>
          <a:ln cap="flat" cmpd="sng" w="19050">
            <a:solidFill>
              <a:schemeClr val="accent4"/>
            </a:solidFill>
            <a:prstDash val="solid"/>
            <a:round/>
            <a:headEnd len="med" w="med" type="none"/>
            <a:tailEnd len="med" w="med" type="triangle"/>
          </a:ln>
        </p:spPr>
      </p:cxnSp>
      <p:cxnSp>
        <p:nvCxnSpPr>
          <p:cNvPr id="295" name="Google Shape;295;p32"/>
          <p:cNvCxnSpPr>
            <a:stCxn id="293" idx="3"/>
          </p:cNvCxnSpPr>
          <p:nvPr/>
        </p:nvCxnSpPr>
        <p:spPr>
          <a:xfrm>
            <a:off x="1348225" y="1627975"/>
            <a:ext cx="226800" cy="145200"/>
          </a:xfrm>
          <a:prstGeom prst="straightConnector1">
            <a:avLst/>
          </a:prstGeom>
          <a:noFill/>
          <a:ln cap="flat" cmpd="sng" w="19050">
            <a:solidFill>
              <a:schemeClr val="accent4"/>
            </a:solidFill>
            <a:prstDash val="solid"/>
            <a:round/>
            <a:headEnd len="med" w="med" type="none"/>
            <a:tailEnd len="med" w="med" type="triangle"/>
          </a:ln>
        </p:spPr>
      </p:cxnSp>
      <p:sp>
        <p:nvSpPr>
          <p:cNvPr id="296" name="Google Shape;296;p32"/>
          <p:cNvSpPr/>
          <p:nvPr/>
        </p:nvSpPr>
        <p:spPr>
          <a:xfrm>
            <a:off x="6735015" y="3981825"/>
            <a:ext cx="991800" cy="305400"/>
          </a:xfrm>
          <a:prstGeom prst="rect">
            <a:avLst/>
          </a:prstGeom>
          <a:solidFill>
            <a:srgbClr val="D9EAD3"/>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DAGSPT</a:t>
            </a:r>
            <a:endParaRPr/>
          </a:p>
        </p:txBody>
      </p:sp>
      <p:cxnSp>
        <p:nvCxnSpPr>
          <p:cNvPr id="297" name="Google Shape;297;p32"/>
          <p:cNvCxnSpPr>
            <a:stCxn id="273" idx="3"/>
            <a:endCxn id="296" idx="1"/>
          </p:cNvCxnSpPr>
          <p:nvPr/>
        </p:nvCxnSpPr>
        <p:spPr>
          <a:xfrm>
            <a:off x="5337289" y="3862544"/>
            <a:ext cx="1397700" cy="27210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ecture">
  <a:themeElements>
    <a:clrScheme name="Simple Light">
      <a:dk1>
        <a:srgbClr val="000000"/>
      </a:dk1>
      <a:lt1>
        <a:srgbClr val="FFFFFF"/>
      </a:lt1>
      <a:dk2>
        <a:srgbClr val="666666"/>
      </a:dk2>
      <a:lt2>
        <a:srgbClr val="C9DAF8"/>
      </a:lt2>
      <a:accent1>
        <a:srgbClr val="FCE5CD"/>
      </a:accent1>
      <a:accent2>
        <a:srgbClr val="CC4125"/>
      </a:accent2>
      <a:accent3>
        <a:srgbClr val="0B5394"/>
      </a:accent3>
      <a:accent4>
        <a:srgbClr val="BF9000"/>
      </a:accent4>
      <a:accent5>
        <a:srgbClr val="6AA84F"/>
      </a:accent5>
      <a:accent6>
        <a:srgbClr val="D9D9D9"/>
      </a:accent6>
      <a:hlink>
        <a:srgbClr val="4A86E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